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theme/theme6.xml" ContentType="application/vnd.openxmlformats-officedocument.theme+xml"/>
  <Override PartName="/ppt/slideLayouts/slideLayout40.xml" ContentType="application/vnd.openxmlformats-officedocument.presentationml.slideLayout+xml"/>
  <Override PartName="/ppt/theme/theme7.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8.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9.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0.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1.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2.xml" ContentType="application/vnd.openxmlformats-officedocument.theme+xml"/>
  <Override PartName="/ppt/slideLayouts/slideLayout101.xml" ContentType="application/vnd.openxmlformats-officedocument.presentationml.slideLayout+xml"/>
  <Override PartName="/ppt/theme/theme13.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heme/themeOverride1.xml" ContentType="application/vnd.openxmlformats-officedocument.themeOverride+xml"/>
  <Override PartName="/ppt/notesSlides/notesSlide38.xml" ContentType="application/vnd.openxmlformats-officedocument.presentationml.notesSlide+xml"/>
  <Override PartName="/ppt/theme/themeOverride2.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heme/themeOverride3.xml" ContentType="application/vnd.openxmlformats-officedocument.themeOverr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4.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4" r:id="rId2"/>
    <p:sldMasterId id="2147483690" r:id="rId3"/>
    <p:sldMasterId id="2147483716" r:id="rId4"/>
    <p:sldMasterId id="2147483745" r:id="rId5"/>
    <p:sldMasterId id="2147483774" r:id="rId6"/>
    <p:sldMasterId id="2147483776" r:id="rId7"/>
    <p:sldMasterId id="2147483778" r:id="rId8"/>
    <p:sldMasterId id="2147483791" r:id="rId9"/>
    <p:sldMasterId id="2147483842" r:id="rId10"/>
    <p:sldMasterId id="2147483854" r:id="rId11"/>
    <p:sldMasterId id="2147483866" r:id="rId12"/>
    <p:sldMasterId id="2147483880" r:id="rId13"/>
    <p:sldMasterId id="2147483895" r:id="rId14"/>
  </p:sldMasterIdLst>
  <p:notesMasterIdLst>
    <p:notesMasterId r:id="rId110"/>
  </p:notesMasterIdLst>
  <p:sldIdLst>
    <p:sldId id="425" r:id="rId15"/>
    <p:sldId id="327" r:id="rId16"/>
    <p:sldId id="470" r:id="rId17"/>
    <p:sldId id="449" r:id="rId18"/>
    <p:sldId id="465" r:id="rId19"/>
    <p:sldId id="464" r:id="rId20"/>
    <p:sldId id="466" r:id="rId21"/>
    <p:sldId id="467" r:id="rId22"/>
    <p:sldId id="469" r:id="rId23"/>
    <p:sldId id="471" r:id="rId24"/>
    <p:sldId id="450" r:id="rId25"/>
    <p:sldId id="479" r:id="rId26"/>
    <p:sldId id="483" r:id="rId27"/>
    <p:sldId id="478" r:id="rId28"/>
    <p:sldId id="480" r:id="rId29"/>
    <p:sldId id="482" r:id="rId30"/>
    <p:sldId id="481" r:id="rId31"/>
    <p:sldId id="452" r:id="rId32"/>
    <p:sldId id="484" r:id="rId33"/>
    <p:sldId id="472" r:id="rId34"/>
    <p:sldId id="473" r:id="rId35"/>
    <p:sldId id="486" r:id="rId36"/>
    <p:sldId id="485" r:id="rId37"/>
    <p:sldId id="474" r:id="rId38"/>
    <p:sldId id="487" r:id="rId39"/>
    <p:sldId id="488" r:id="rId40"/>
    <p:sldId id="491" r:id="rId41"/>
    <p:sldId id="475" r:id="rId42"/>
    <p:sldId id="476" r:id="rId43"/>
    <p:sldId id="489" r:id="rId44"/>
    <p:sldId id="492" r:id="rId45"/>
    <p:sldId id="477" r:id="rId46"/>
    <p:sldId id="490" r:id="rId47"/>
    <p:sldId id="453" r:id="rId48"/>
    <p:sldId id="324" r:id="rId49"/>
    <p:sldId id="409" r:id="rId50"/>
    <p:sldId id="257" r:id="rId51"/>
    <p:sldId id="298" r:id="rId52"/>
    <p:sldId id="292" r:id="rId53"/>
    <p:sldId id="293" r:id="rId54"/>
    <p:sldId id="294" r:id="rId55"/>
    <p:sldId id="295" r:id="rId56"/>
    <p:sldId id="296" r:id="rId57"/>
    <p:sldId id="297" r:id="rId58"/>
    <p:sldId id="270" r:id="rId59"/>
    <p:sldId id="428" r:id="rId60"/>
    <p:sldId id="427" r:id="rId61"/>
    <p:sldId id="429" r:id="rId62"/>
    <p:sldId id="430" r:id="rId63"/>
    <p:sldId id="433" r:id="rId64"/>
    <p:sldId id="457" r:id="rId65"/>
    <p:sldId id="435" r:id="rId66"/>
    <p:sldId id="426" r:id="rId67"/>
    <p:sldId id="329" r:id="rId68"/>
    <p:sldId id="326" r:id="rId69"/>
    <p:sldId id="434" r:id="rId70"/>
    <p:sldId id="437" r:id="rId71"/>
    <p:sldId id="436" r:id="rId72"/>
    <p:sldId id="493" r:id="rId73"/>
    <p:sldId id="432" r:id="rId74"/>
    <p:sldId id="328" r:id="rId75"/>
    <p:sldId id="323" r:id="rId76"/>
    <p:sldId id="330" r:id="rId77"/>
    <p:sldId id="331" r:id="rId78"/>
    <p:sldId id="445" r:id="rId79"/>
    <p:sldId id="456" r:id="rId80"/>
    <p:sldId id="441" r:id="rId81"/>
    <p:sldId id="442" r:id="rId82"/>
    <p:sldId id="444" r:id="rId83"/>
    <p:sldId id="438" r:id="rId84"/>
    <p:sldId id="332" r:id="rId85"/>
    <p:sldId id="333" r:id="rId86"/>
    <p:sldId id="334" r:id="rId87"/>
    <p:sldId id="335" r:id="rId88"/>
    <p:sldId id="336" r:id="rId89"/>
    <p:sldId id="337" r:id="rId90"/>
    <p:sldId id="338" r:id="rId91"/>
    <p:sldId id="339" r:id="rId92"/>
    <p:sldId id="340" r:id="rId93"/>
    <p:sldId id="496" r:id="rId94"/>
    <p:sldId id="341" r:id="rId95"/>
    <p:sldId id="461" r:id="rId96"/>
    <p:sldId id="342" r:id="rId97"/>
    <p:sldId id="458" r:id="rId98"/>
    <p:sldId id="460" r:id="rId99"/>
    <p:sldId id="459" r:id="rId100"/>
    <p:sldId id="447" r:id="rId101"/>
    <p:sldId id="462" r:id="rId102"/>
    <p:sldId id="440" r:id="rId103"/>
    <p:sldId id="494" r:id="rId104"/>
    <p:sldId id="495" r:id="rId105"/>
    <p:sldId id="446" r:id="rId106"/>
    <p:sldId id="463" r:id="rId107"/>
    <p:sldId id="497" r:id="rId108"/>
    <p:sldId id="499" r:id="rId10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B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99" autoAdjust="0"/>
    <p:restoredTop sz="78717" autoAdjust="0"/>
  </p:normalViewPr>
  <p:slideViewPr>
    <p:cSldViewPr snapToGrid="0" snapToObjects="1">
      <p:cViewPr varScale="1">
        <p:scale>
          <a:sx n="70" d="100"/>
          <a:sy n="70" d="100"/>
        </p:scale>
        <p:origin x="-792"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8" d="100"/>
        <a:sy n="98" d="100"/>
      </p:scale>
      <p:origin x="0" y="28840"/>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87.xml"/><Relationship Id="rId102" Type="http://schemas.openxmlformats.org/officeDocument/2006/relationships/slide" Target="slides/slide88.xml"/><Relationship Id="rId103" Type="http://schemas.openxmlformats.org/officeDocument/2006/relationships/slide" Target="slides/slide89.xml"/><Relationship Id="rId104" Type="http://schemas.openxmlformats.org/officeDocument/2006/relationships/slide" Target="slides/slide90.xml"/><Relationship Id="rId105" Type="http://schemas.openxmlformats.org/officeDocument/2006/relationships/slide" Target="slides/slide91.xml"/><Relationship Id="rId106" Type="http://schemas.openxmlformats.org/officeDocument/2006/relationships/slide" Target="slides/slide92.xml"/><Relationship Id="rId107" Type="http://schemas.openxmlformats.org/officeDocument/2006/relationships/slide" Target="slides/slide9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8" Type="http://schemas.openxmlformats.org/officeDocument/2006/relationships/slide" Target="slides/slide94.xml"/><Relationship Id="rId109" Type="http://schemas.openxmlformats.org/officeDocument/2006/relationships/slide" Target="slides/slide95.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 Target="slides/slide1.xml"/><Relationship Id="rId16" Type="http://schemas.openxmlformats.org/officeDocument/2006/relationships/slide" Target="slides/slide2.xml"/><Relationship Id="rId17" Type="http://schemas.openxmlformats.org/officeDocument/2006/relationships/slide" Target="slides/slide3.xml"/><Relationship Id="rId18" Type="http://schemas.openxmlformats.org/officeDocument/2006/relationships/slide" Target="slides/slide4.xml"/><Relationship Id="rId19" Type="http://schemas.openxmlformats.org/officeDocument/2006/relationships/slide" Target="slides/slide5.xml"/><Relationship Id="rId30" Type="http://schemas.openxmlformats.org/officeDocument/2006/relationships/slide" Target="slides/slide16.xml"/><Relationship Id="rId31" Type="http://schemas.openxmlformats.org/officeDocument/2006/relationships/slide" Target="slides/slide17.xml"/><Relationship Id="rId32" Type="http://schemas.openxmlformats.org/officeDocument/2006/relationships/slide" Target="slides/slide18.xml"/><Relationship Id="rId33" Type="http://schemas.openxmlformats.org/officeDocument/2006/relationships/slide" Target="slides/slide19.xml"/><Relationship Id="rId34" Type="http://schemas.openxmlformats.org/officeDocument/2006/relationships/slide" Target="slides/slide20.xml"/><Relationship Id="rId35" Type="http://schemas.openxmlformats.org/officeDocument/2006/relationships/slide" Target="slides/slide21.xml"/><Relationship Id="rId36" Type="http://schemas.openxmlformats.org/officeDocument/2006/relationships/slide" Target="slides/slide22.xml"/><Relationship Id="rId37" Type="http://schemas.openxmlformats.org/officeDocument/2006/relationships/slide" Target="slides/slide23.xml"/><Relationship Id="rId38" Type="http://schemas.openxmlformats.org/officeDocument/2006/relationships/slide" Target="slides/slide24.xml"/><Relationship Id="rId39" Type="http://schemas.openxmlformats.org/officeDocument/2006/relationships/slide" Target="slides/slide25.xml"/><Relationship Id="rId50" Type="http://schemas.openxmlformats.org/officeDocument/2006/relationships/slide" Target="slides/slide36.xml"/><Relationship Id="rId51" Type="http://schemas.openxmlformats.org/officeDocument/2006/relationships/slide" Target="slides/slide37.xml"/><Relationship Id="rId52" Type="http://schemas.openxmlformats.org/officeDocument/2006/relationships/slide" Target="slides/slide38.xml"/><Relationship Id="rId53" Type="http://schemas.openxmlformats.org/officeDocument/2006/relationships/slide" Target="slides/slide39.xml"/><Relationship Id="rId54" Type="http://schemas.openxmlformats.org/officeDocument/2006/relationships/slide" Target="slides/slide40.xml"/><Relationship Id="rId55" Type="http://schemas.openxmlformats.org/officeDocument/2006/relationships/slide" Target="slides/slide41.xml"/><Relationship Id="rId56" Type="http://schemas.openxmlformats.org/officeDocument/2006/relationships/slide" Target="slides/slide42.xml"/><Relationship Id="rId57" Type="http://schemas.openxmlformats.org/officeDocument/2006/relationships/slide" Target="slides/slide43.xml"/><Relationship Id="rId58" Type="http://schemas.openxmlformats.org/officeDocument/2006/relationships/slide" Target="slides/slide44.xml"/><Relationship Id="rId59" Type="http://schemas.openxmlformats.org/officeDocument/2006/relationships/slide" Target="slides/slide45.xml"/><Relationship Id="rId70" Type="http://schemas.openxmlformats.org/officeDocument/2006/relationships/slide" Target="slides/slide56.xml"/><Relationship Id="rId71" Type="http://schemas.openxmlformats.org/officeDocument/2006/relationships/slide" Target="slides/slide57.xml"/><Relationship Id="rId72" Type="http://schemas.openxmlformats.org/officeDocument/2006/relationships/slide" Target="slides/slide58.xml"/><Relationship Id="rId73" Type="http://schemas.openxmlformats.org/officeDocument/2006/relationships/slide" Target="slides/slide59.xml"/><Relationship Id="rId74" Type="http://schemas.openxmlformats.org/officeDocument/2006/relationships/slide" Target="slides/slide60.xml"/><Relationship Id="rId75" Type="http://schemas.openxmlformats.org/officeDocument/2006/relationships/slide" Target="slides/slide61.xml"/><Relationship Id="rId76" Type="http://schemas.openxmlformats.org/officeDocument/2006/relationships/slide" Target="slides/slide62.xml"/><Relationship Id="rId77" Type="http://schemas.openxmlformats.org/officeDocument/2006/relationships/slide" Target="slides/slide63.xml"/><Relationship Id="rId78" Type="http://schemas.openxmlformats.org/officeDocument/2006/relationships/slide" Target="slides/slide64.xml"/><Relationship Id="rId79" Type="http://schemas.openxmlformats.org/officeDocument/2006/relationships/slide" Target="slides/slide65.xml"/><Relationship Id="rId110" Type="http://schemas.openxmlformats.org/officeDocument/2006/relationships/notesMaster" Target="notesMasters/notesMaster1.xml"/><Relationship Id="rId90" Type="http://schemas.openxmlformats.org/officeDocument/2006/relationships/slide" Target="slides/slide76.xml"/><Relationship Id="rId91" Type="http://schemas.openxmlformats.org/officeDocument/2006/relationships/slide" Target="slides/slide77.xml"/><Relationship Id="rId92" Type="http://schemas.openxmlformats.org/officeDocument/2006/relationships/slide" Target="slides/slide78.xml"/><Relationship Id="rId93" Type="http://schemas.openxmlformats.org/officeDocument/2006/relationships/slide" Target="slides/slide79.xml"/><Relationship Id="rId94" Type="http://schemas.openxmlformats.org/officeDocument/2006/relationships/slide" Target="slides/slide80.xml"/><Relationship Id="rId95" Type="http://schemas.openxmlformats.org/officeDocument/2006/relationships/slide" Target="slides/slide81.xml"/><Relationship Id="rId96" Type="http://schemas.openxmlformats.org/officeDocument/2006/relationships/slide" Target="slides/slide82.xml"/><Relationship Id="rId97" Type="http://schemas.openxmlformats.org/officeDocument/2006/relationships/slide" Target="slides/slide83.xml"/><Relationship Id="rId98" Type="http://schemas.openxmlformats.org/officeDocument/2006/relationships/slide" Target="slides/slide84.xml"/><Relationship Id="rId99" Type="http://schemas.openxmlformats.org/officeDocument/2006/relationships/slide" Target="slides/slide85.xml"/><Relationship Id="rId111" Type="http://schemas.openxmlformats.org/officeDocument/2006/relationships/printerSettings" Target="printerSettings/printerSettings1.bin"/><Relationship Id="rId112" Type="http://schemas.openxmlformats.org/officeDocument/2006/relationships/presProps" Target="presProps.xml"/><Relationship Id="rId113" Type="http://schemas.openxmlformats.org/officeDocument/2006/relationships/viewProps" Target="viewProps.xml"/><Relationship Id="rId114" Type="http://schemas.openxmlformats.org/officeDocument/2006/relationships/theme" Target="theme/theme1.xml"/><Relationship Id="rId115" Type="http://schemas.openxmlformats.org/officeDocument/2006/relationships/tableStyles" Target="tableStyles.xml"/><Relationship Id="rId20" Type="http://schemas.openxmlformats.org/officeDocument/2006/relationships/slide" Target="slides/slide6.xml"/><Relationship Id="rId21" Type="http://schemas.openxmlformats.org/officeDocument/2006/relationships/slide" Target="slides/slide7.xml"/><Relationship Id="rId22" Type="http://schemas.openxmlformats.org/officeDocument/2006/relationships/slide" Target="slides/slide8.xml"/><Relationship Id="rId23" Type="http://schemas.openxmlformats.org/officeDocument/2006/relationships/slide" Target="slides/slide9.xml"/><Relationship Id="rId24" Type="http://schemas.openxmlformats.org/officeDocument/2006/relationships/slide" Target="slides/slide10.xml"/><Relationship Id="rId25" Type="http://schemas.openxmlformats.org/officeDocument/2006/relationships/slide" Target="slides/slide11.xml"/><Relationship Id="rId26" Type="http://schemas.openxmlformats.org/officeDocument/2006/relationships/slide" Target="slides/slide12.xml"/><Relationship Id="rId27" Type="http://schemas.openxmlformats.org/officeDocument/2006/relationships/slide" Target="slides/slide13.xml"/><Relationship Id="rId28" Type="http://schemas.openxmlformats.org/officeDocument/2006/relationships/slide" Target="slides/slide14.xml"/><Relationship Id="rId29" Type="http://schemas.openxmlformats.org/officeDocument/2006/relationships/slide" Target="slides/slide15.xml"/><Relationship Id="rId40" Type="http://schemas.openxmlformats.org/officeDocument/2006/relationships/slide" Target="slides/slide26.xml"/><Relationship Id="rId41" Type="http://schemas.openxmlformats.org/officeDocument/2006/relationships/slide" Target="slides/slide27.xml"/><Relationship Id="rId42" Type="http://schemas.openxmlformats.org/officeDocument/2006/relationships/slide" Target="slides/slide28.xml"/><Relationship Id="rId43" Type="http://schemas.openxmlformats.org/officeDocument/2006/relationships/slide" Target="slides/slide29.xml"/><Relationship Id="rId44" Type="http://schemas.openxmlformats.org/officeDocument/2006/relationships/slide" Target="slides/slide30.xml"/><Relationship Id="rId45" Type="http://schemas.openxmlformats.org/officeDocument/2006/relationships/slide" Target="slides/slide31.xml"/><Relationship Id="rId46" Type="http://schemas.openxmlformats.org/officeDocument/2006/relationships/slide" Target="slides/slide32.xml"/><Relationship Id="rId47" Type="http://schemas.openxmlformats.org/officeDocument/2006/relationships/slide" Target="slides/slide33.xml"/><Relationship Id="rId48" Type="http://schemas.openxmlformats.org/officeDocument/2006/relationships/slide" Target="slides/slide34.xml"/><Relationship Id="rId49" Type="http://schemas.openxmlformats.org/officeDocument/2006/relationships/slide" Target="slides/slide35.xml"/><Relationship Id="rId60" Type="http://schemas.openxmlformats.org/officeDocument/2006/relationships/slide" Target="slides/slide46.xml"/><Relationship Id="rId61" Type="http://schemas.openxmlformats.org/officeDocument/2006/relationships/slide" Target="slides/slide47.xml"/><Relationship Id="rId62" Type="http://schemas.openxmlformats.org/officeDocument/2006/relationships/slide" Target="slides/slide48.xml"/><Relationship Id="rId63" Type="http://schemas.openxmlformats.org/officeDocument/2006/relationships/slide" Target="slides/slide49.xml"/><Relationship Id="rId64" Type="http://schemas.openxmlformats.org/officeDocument/2006/relationships/slide" Target="slides/slide50.xml"/><Relationship Id="rId65" Type="http://schemas.openxmlformats.org/officeDocument/2006/relationships/slide" Target="slides/slide51.xml"/><Relationship Id="rId66" Type="http://schemas.openxmlformats.org/officeDocument/2006/relationships/slide" Target="slides/slide52.xml"/><Relationship Id="rId67" Type="http://schemas.openxmlformats.org/officeDocument/2006/relationships/slide" Target="slides/slide53.xml"/><Relationship Id="rId68" Type="http://schemas.openxmlformats.org/officeDocument/2006/relationships/slide" Target="slides/slide54.xml"/><Relationship Id="rId69" Type="http://schemas.openxmlformats.org/officeDocument/2006/relationships/slide" Target="slides/slide55.xml"/><Relationship Id="rId100" Type="http://schemas.openxmlformats.org/officeDocument/2006/relationships/slide" Target="slides/slide86.xml"/><Relationship Id="rId80" Type="http://schemas.openxmlformats.org/officeDocument/2006/relationships/slide" Target="slides/slide66.xml"/><Relationship Id="rId81" Type="http://schemas.openxmlformats.org/officeDocument/2006/relationships/slide" Target="slides/slide67.xml"/><Relationship Id="rId82" Type="http://schemas.openxmlformats.org/officeDocument/2006/relationships/slide" Target="slides/slide68.xml"/><Relationship Id="rId83" Type="http://schemas.openxmlformats.org/officeDocument/2006/relationships/slide" Target="slides/slide69.xml"/><Relationship Id="rId84" Type="http://schemas.openxmlformats.org/officeDocument/2006/relationships/slide" Target="slides/slide70.xml"/><Relationship Id="rId85" Type="http://schemas.openxmlformats.org/officeDocument/2006/relationships/slide" Target="slides/slide71.xml"/><Relationship Id="rId86" Type="http://schemas.openxmlformats.org/officeDocument/2006/relationships/slide" Target="slides/slide72.xml"/><Relationship Id="rId87" Type="http://schemas.openxmlformats.org/officeDocument/2006/relationships/slide" Target="slides/slide73.xml"/><Relationship Id="rId88" Type="http://schemas.openxmlformats.org/officeDocument/2006/relationships/slide" Target="slides/slide74.xml"/><Relationship Id="rId89" Type="http://schemas.openxmlformats.org/officeDocument/2006/relationships/slide" Target="slides/slide7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2BA4E1-1322-C94A-933B-D39F7EE7995D}" type="datetimeFigureOut">
              <a:rPr lang="en-US" smtClean="0"/>
              <a:t>10/12/16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DE55B9-B9EF-DB42-95E4-CDDBFEF38AB9}" type="slidenum">
              <a:rPr lang="en-US" smtClean="0"/>
              <a:t>‹#›</a:t>
            </a:fld>
            <a:endParaRPr lang="en-US"/>
          </a:p>
        </p:txBody>
      </p:sp>
    </p:spTree>
    <p:extLst>
      <p:ext uri="{BB962C8B-B14F-4D97-AF65-F5344CB8AC3E}">
        <p14:creationId xmlns:p14="http://schemas.microsoft.com/office/powerpoint/2010/main" val="2292006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cellar.org/showthread.php?t=7000" TargetMode="External"/><Relationship Id="rId4" Type="http://schemas.openxmlformats.org/officeDocument/2006/relationships/hyperlink" Target="http://www.google.com/search?safe=active&amp;imgrefurl=http://cellar.org/showthread.php?t=7000&amp;imgurl=http://cellar.org/2004/fishcollector.jpg&amp;w=679&amp;h=437&amp;ndsp=10&amp;biw=913&amp;bih=575&amp;tbm=isch&amp;tbs=simg:CAQSUwm0yxnlVprWnxo_1CxCwjKcIGjYKNAgBEg5dzAdejAbJB84HygfNBxogmfF2xIUqJwfol4f4c4W5O3uJtZIME8zEt_1-VRNlTygQMIeIdxjgHKdJV" TargetMode="External"/><Relationship Id="rId5" Type="http://schemas.openxmlformats.org/officeDocument/2006/relationships/hyperlink" Target="http://www.google.com/search?tbs=sbi:AMhZZiuz6qlNVqYjy0vMhhL_1PecOGTliDrbv93qY9grx-InJA5b3yTGT2LM8qhbX-vjGW7O7ax8YMWfCjCfRITpuA9PMZtSrjeMzWcdfUdVD7_1fbwIcKl7u1E6N80Tvk_1NNHBUqxTcTQJm7BtY3YJjSkqnieAi6AZEwzBloMIkdXvyLiaXyg5VUfeu4lOMHFNyj6PXYRk8nJwm0PYEmYTw1qNtVIFbWjnA&amp;ei=imwJU-mOLcTprQfV8IHQAw" TargetMode="External"/><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DF5786-78DC-4743-BB06-A720F39C8091}" type="slidenum">
              <a:rPr lang="en-GB" sz="1200">
                <a:solidFill>
                  <a:prstClr val="white"/>
                </a:solidFill>
              </a:rPr>
              <a:pPr/>
              <a:t>10</a:t>
            </a:fld>
            <a:endParaRPr lang="en-GB" sz="1200">
              <a:solidFill>
                <a:prstClr val="white"/>
              </a:solidFill>
            </a:endParaRPr>
          </a:p>
        </p:txBody>
      </p:sp>
      <p:sp>
        <p:nvSpPr>
          <p:cNvPr id="880642" name="Rectangle 2"/>
          <p:cNvSpPr>
            <a:spLocks noGrp="1" noRot="1" noChangeAspect="1" noChangeArrowheads="1"/>
          </p:cNvSpPr>
          <p:nvPr>
            <p:ph type="sldImg"/>
          </p:nvPr>
        </p:nvSpPr>
        <p:spPr>
          <a:solidFill>
            <a:srgbClr val="FFFFFF"/>
          </a:solidFill>
          <a:ln/>
        </p:spPr>
      </p:sp>
      <p:sp>
        <p:nvSpPr>
          <p:cNvPr id="880643" name="Rectangle 3"/>
          <p:cNvSpPr>
            <a:spLocks noGrp="1" noChangeArrowheads="1"/>
          </p:cNvSpPr>
          <p:nvPr>
            <p:ph type="body" idx="1"/>
          </p:nvPr>
        </p:nvSpPr>
        <p:spPr>
          <a:xfrm>
            <a:off x="914400" y="4343400"/>
            <a:ext cx="5029200" cy="8423275"/>
          </a:xfrm>
          <a:solidFill>
            <a:srgbClr val="FFFFFF"/>
          </a:solidFill>
          <a:ln>
            <a:solidFill>
              <a:srgbClr val="000000"/>
            </a:solidFill>
          </a:ln>
        </p:spPr>
        <p:txBody>
          <a:bodyPr/>
          <a:lstStyle/>
          <a:p>
            <a:r>
              <a:rPr lang="en-US" dirty="0" smtClean="0"/>
              <a:t>http://</a:t>
            </a:r>
            <a:r>
              <a:rPr lang="en-US" dirty="0" err="1" smtClean="0"/>
              <a:t>www.treehugger.com</a:t>
            </a:r>
            <a:r>
              <a:rPr lang="en-US" dirty="0" smtClean="0"/>
              <a:t>/renewable-energy/thermal-power-plants-use-4x-more-water-us-residents-solar-doesnt-need-drop.html</a:t>
            </a:r>
            <a:r>
              <a:rPr lang="en-US" dirty="0" smtClean="0">
                <a:solidFill>
                  <a:srgbClr val="000000"/>
                </a:solidFill>
                <a:latin typeface="Times New Roman" charset="0"/>
                <a:ea typeface="ＭＳ Ｐゴシック" charset="0"/>
                <a:cs typeface="ＭＳ Ｐゴシック" charset="0"/>
              </a:rPr>
              <a:t> accessed 23 Feb 2014 when still no rain</a:t>
            </a:r>
            <a:endParaRPr lang="en-US"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DF5786-78DC-4743-BB06-A720F39C8091}" type="slidenum">
              <a:rPr lang="en-GB" sz="1200">
                <a:solidFill>
                  <a:prstClr val="white"/>
                </a:solidFill>
              </a:rPr>
              <a:pPr/>
              <a:t>11</a:t>
            </a:fld>
            <a:endParaRPr lang="en-GB" sz="1200">
              <a:solidFill>
                <a:prstClr val="white"/>
              </a:solidFill>
            </a:endParaRPr>
          </a:p>
        </p:txBody>
      </p:sp>
      <p:sp>
        <p:nvSpPr>
          <p:cNvPr id="880642" name="Rectangle 2"/>
          <p:cNvSpPr>
            <a:spLocks noGrp="1" noRot="1" noChangeAspect="1" noChangeArrowheads="1"/>
          </p:cNvSpPr>
          <p:nvPr>
            <p:ph type="sldImg"/>
          </p:nvPr>
        </p:nvSpPr>
        <p:spPr>
          <a:solidFill>
            <a:srgbClr val="FFFFFF"/>
          </a:solidFill>
          <a:ln/>
        </p:spPr>
      </p:sp>
      <p:sp>
        <p:nvSpPr>
          <p:cNvPr id="880643" name="Rectangle 3"/>
          <p:cNvSpPr>
            <a:spLocks noGrp="1" noChangeArrowheads="1"/>
          </p:cNvSpPr>
          <p:nvPr>
            <p:ph type="body" idx="1"/>
          </p:nvPr>
        </p:nvSpPr>
        <p:spPr>
          <a:xfrm>
            <a:off x="914400" y="4343400"/>
            <a:ext cx="5029200" cy="8423275"/>
          </a:xfrm>
          <a:solidFill>
            <a:srgbClr val="FFFFFF"/>
          </a:solidFill>
          <a:ln>
            <a:solidFill>
              <a:srgbClr val="000000"/>
            </a:solidFill>
          </a:ln>
        </p:spPr>
        <p:txBody>
          <a:bodyPr/>
          <a:lstStyle/>
          <a:p>
            <a:endParaRPr lang="en-US"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DF5786-78DC-4743-BB06-A720F39C8091}" type="slidenum">
              <a:rPr lang="en-GB" sz="1200">
                <a:solidFill>
                  <a:prstClr val="white"/>
                </a:solidFill>
              </a:rPr>
              <a:pPr/>
              <a:t>12</a:t>
            </a:fld>
            <a:endParaRPr lang="en-GB" sz="1200">
              <a:solidFill>
                <a:prstClr val="white"/>
              </a:solidFill>
            </a:endParaRPr>
          </a:p>
        </p:txBody>
      </p:sp>
      <p:sp>
        <p:nvSpPr>
          <p:cNvPr id="880642" name="Rectangle 2"/>
          <p:cNvSpPr>
            <a:spLocks noGrp="1" noRot="1" noChangeAspect="1" noChangeArrowheads="1"/>
          </p:cNvSpPr>
          <p:nvPr>
            <p:ph type="sldImg"/>
          </p:nvPr>
        </p:nvSpPr>
        <p:spPr>
          <a:solidFill>
            <a:srgbClr val="FFFFFF"/>
          </a:solidFill>
          <a:ln/>
        </p:spPr>
      </p:sp>
      <p:sp>
        <p:nvSpPr>
          <p:cNvPr id="880643" name="Rectangle 3"/>
          <p:cNvSpPr>
            <a:spLocks noGrp="1" noChangeArrowheads="1"/>
          </p:cNvSpPr>
          <p:nvPr>
            <p:ph type="body" idx="1"/>
          </p:nvPr>
        </p:nvSpPr>
        <p:spPr>
          <a:xfrm>
            <a:off x="914400" y="4343400"/>
            <a:ext cx="5029200" cy="8423275"/>
          </a:xfrm>
          <a:solidFill>
            <a:srgbClr val="FFFFFF"/>
          </a:solidFill>
          <a:ln>
            <a:solidFill>
              <a:srgbClr val="000000"/>
            </a:solidFill>
          </a:ln>
        </p:spPr>
        <p:txBody>
          <a:bodyPr/>
          <a:lstStyle/>
          <a:p>
            <a:endParaRPr lang="en-US"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DF5786-78DC-4743-BB06-A720F39C8091}" type="slidenum">
              <a:rPr lang="en-GB" sz="1200">
                <a:solidFill>
                  <a:prstClr val="white"/>
                </a:solidFill>
              </a:rPr>
              <a:pPr/>
              <a:t>13</a:t>
            </a:fld>
            <a:endParaRPr lang="en-GB" sz="1200">
              <a:solidFill>
                <a:prstClr val="white"/>
              </a:solidFill>
            </a:endParaRPr>
          </a:p>
        </p:txBody>
      </p:sp>
      <p:sp>
        <p:nvSpPr>
          <p:cNvPr id="880642" name="Rectangle 2"/>
          <p:cNvSpPr>
            <a:spLocks noGrp="1" noRot="1" noChangeAspect="1" noChangeArrowheads="1"/>
          </p:cNvSpPr>
          <p:nvPr>
            <p:ph type="sldImg"/>
          </p:nvPr>
        </p:nvSpPr>
        <p:spPr>
          <a:solidFill>
            <a:srgbClr val="FFFFFF"/>
          </a:solidFill>
          <a:ln/>
        </p:spPr>
      </p:sp>
      <p:sp>
        <p:nvSpPr>
          <p:cNvPr id="880643" name="Rectangle 3"/>
          <p:cNvSpPr>
            <a:spLocks noGrp="1" noChangeArrowheads="1"/>
          </p:cNvSpPr>
          <p:nvPr>
            <p:ph type="body" idx="1"/>
          </p:nvPr>
        </p:nvSpPr>
        <p:spPr>
          <a:xfrm>
            <a:off x="914400" y="4343400"/>
            <a:ext cx="5029200" cy="8423275"/>
          </a:xfrm>
          <a:solidFill>
            <a:srgbClr val="FFFFFF"/>
          </a:solidFill>
          <a:ln>
            <a:solidFill>
              <a:srgbClr val="000000"/>
            </a:solidFill>
          </a:ln>
        </p:spPr>
        <p:txBody>
          <a:bodyPr/>
          <a:lstStyle/>
          <a:p>
            <a:endParaRPr lang="en-US"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DF5786-78DC-4743-BB06-A720F39C8091}" type="slidenum">
              <a:rPr lang="en-GB" sz="1200">
                <a:solidFill>
                  <a:prstClr val="white"/>
                </a:solidFill>
              </a:rPr>
              <a:pPr/>
              <a:t>14</a:t>
            </a:fld>
            <a:endParaRPr lang="en-GB" sz="1200">
              <a:solidFill>
                <a:prstClr val="white"/>
              </a:solidFill>
            </a:endParaRPr>
          </a:p>
        </p:txBody>
      </p:sp>
      <p:sp>
        <p:nvSpPr>
          <p:cNvPr id="880642" name="Rectangle 2"/>
          <p:cNvSpPr>
            <a:spLocks noGrp="1" noRot="1" noChangeAspect="1" noChangeArrowheads="1"/>
          </p:cNvSpPr>
          <p:nvPr>
            <p:ph type="sldImg"/>
          </p:nvPr>
        </p:nvSpPr>
        <p:spPr>
          <a:solidFill>
            <a:srgbClr val="FFFFFF"/>
          </a:solidFill>
          <a:ln/>
        </p:spPr>
      </p:sp>
      <p:sp>
        <p:nvSpPr>
          <p:cNvPr id="880643" name="Rectangle 3"/>
          <p:cNvSpPr>
            <a:spLocks noGrp="1" noChangeArrowheads="1"/>
          </p:cNvSpPr>
          <p:nvPr>
            <p:ph type="body" idx="1"/>
          </p:nvPr>
        </p:nvSpPr>
        <p:spPr>
          <a:xfrm>
            <a:off x="914400" y="4343400"/>
            <a:ext cx="5029200" cy="8423275"/>
          </a:xfrm>
          <a:solidFill>
            <a:srgbClr val="FFFFFF"/>
          </a:solidFill>
          <a:ln>
            <a:solidFill>
              <a:srgbClr val="000000"/>
            </a:solidFill>
          </a:ln>
        </p:spPr>
        <p:txBody>
          <a:bodyPr/>
          <a:lstStyle/>
          <a:p>
            <a:endParaRPr lang="en-US"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DF5786-78DC-4743-BB06-A720F39C8091}" type="slidenum">
              <a:rPr lang="en-GB" sz="1200">
                <a:solidFill>
                  <a:prstClr val="white"/>
                </a:solidFill>
              </a:rPr>
              <a:pPr/>
              <a:t>15</a:t>
            </a:fld>
            <a:endParaRPr lang="en-GB" sz="1200">
              <a:solidFill>
                <a:prstClr val="white"/>
              </a:solidFill>
            </a:endParaRPr>
          </a:p>
        </p:txBody>
      </p:sp>
      <p:sp>
        <p:nvSpPr>
          <p:cNvPr id="880642" name="Rectangle 2"/>
          <p:cNvSpPr>
            <a:spLocks noGrp="1" noRot="1" noChangeAspect="1" noChangeArrowheads="1"/>
          </p:cNvSpPr>
          <p:nvPr>
            <p:ph type="sldImg"/>
          </p:nvPr>
        </p:nvSpPr>
        <p:spPr>
          <a:solidFill>
            <a:srgbClr val="FFFFFF"/>
          </a:solidFill>
          <a:ln/>
        </p:spPr>
      </p:sp>
      <p:sp>
        <p:nvSpPr>
          <p:cNvPr id="880643" name="Rectangle 3"/>
          <p:cNvSpPr>
            <a:spLocks noGrp="1" noChangeArrowheads="1"/>
          </p:cNvSpPr>
          <p:nvPr>
            <p:ph type="body" idx="1"/>
          </p:nvPr>
        </p:nvSpPr>
        <p:spPr>
          <a:xfrm>
            <a:off x="914400" y="4343400"/>
            <a:ext cx="5029200" cy="8423275"/>
          </a:xfrm>
          <a:solidFill>
            <a:srgbClr val="FFFFFF"/>
          </a:solidFill>
          <a:ln>
            <a:solidFill>
              <a:srgbClr val="000000"/>
            </a:solidFill>
          </a:ln>
        </p:spPr>
        <p:txBody>
          <a:bodyPr/>
          <a:lstStyle/>
          <a:p>
            <a:endParaRPr lang="en-US"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DF5786-78DC-4743-BB06-A720F39C8091}" type="slidenum">
              <a:rPr lang="en-GB" sz="1200">
                <a:solidFill>
                  <a:prstClr val="white"/>
                </a:solidFill>
              </a:rPr>
              <a:pPr/>
              <a:t>16</a:t>
            </a:fld>
            <a:endParaRPr lang="en-GB" sz="1200">
              <a:solidFill>
                <a:prstClr val="white"/>
              </a:solidFill>
            </a:endParaRPr>
          </a:p>
        </p:txBody>
      </p:sp>
      <p:sp>
        <p:nvSpPr>
          <p:cNvPr id="880642" name="Rectangle 2"/>
          <p:cNvSpPr>
            <a:spLocks noGrp="1" noRot="1" noChangeAspect="1" noChangeArrowheads="1"/>
          </p:cNvSpPr>
          <p:nvPr>
            <p:ph type="sldImg"/>
          </p:nvPr>
        </p:nvSpPr>
        <p:spPr>
          <a:solidFill>
            <a:srgbClr val="FFFFFF"/>
          </a:solidFill>
          <a:ln/>
        </p:spPr>
      </p:sp>
      <p:sp>
        <p:nvSpPr>
          <p:cNvPr id="880643" name="Rectangle 3"/>
          <p:cNvSpPr>
            <a:spLocks noGrp="1" noChangeArrowheads="1"/>
          </p:cNvSpPr>
          <p:nvPr>
            <p:ph type="body" idx="1"/>
          </p:nvPr>
        </p:nvSpPr>
        <p:spPr>
          <a:xfrm>
            <a:off x="914400" y="4343400"/>
            <a:ext cx="5029200" cy="8423275"/>
          </a:xfrm>
          <a:solidFill>
            <a:srgbClr val="FFFFFF"/>
          </a:solidFill>
          <a:ln>
            <a:solidFill>
              <a:srgbClr val="000000"/>
            </a:solidFill>
          </a:ln>
        </p:spPr>
        <p:txBody>
          <a:bodyPr/>
          <a:lstStyle/>
          <a:p>
            <a:endParaRPr lang="en-US"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DF5786-78DC-4743-BB06-A720F39C8091}" type="slidenum">
              <a:rPr lang="en-GB" sz="1200">
                <a:solidFill>
                  <a:prstClr val="white"/>
                </a:solidFill>
              </a:rPr>
              <a:pPr/>
              <a:t>17</a:t>
            </a:fld>
            <a:endParaRPr lang="en-GB" sz="1200">
              <a:solidFill>
                <a:prstClr val="white"/>
              </a:solidFill>
            </a:endParaRPr>
          </a:p>
        </p:txBody>
      </p:sp>
      <p:sp>
        <p:nvSpPr>
          <p:cNvPr id="880642" name="Rectangle 2"/>
          <p:cNvSpPr>
            <a:spLocks noGrp="1" noRot="1" noChangeAspect="1" noChangeArrowheads="1"/>
          </p:cNvSpPr>
          <p:nvPr>
            <p:ph type="sldImg"/>
          </p:nvPr>
        </p:nvSpPr>
        <p:spPr>
          <a:solidFill>
            <a:srgbClr val="FFFFFF"/>
          </a:solidFill>
          <a:ln/>
        </p:spPr>
      </p:sp>
      <p:sp>
        <p:nvSpPr>
          <p:cNvPr id="880643" name="Rectangle 3"/>
          <p:cNvSpPr>
            <a:spLocks noGrp="1" noChangeArrowheads="1"/>
          </p:cNvSpPr>
          <p:nvPr>
            <p:ph type="body" idx="1"/>
          </p:nvPr>
        </p:nvSpPr>
        <p:spPr>
          <a:xfrm>
            <a:off x="914400" y="4343400"/>
            <a:ext cx="5029200" cy="8423275"/>
          </a:xfrm>
          <a:solidFill>
            <a:srgbClr val="FFFFFF"/>
          </a:solidFill>
          <a:ln>
            <a:solidFill>
              <a:srgbClr val="000000"/>
            </a:solidFill>
          </a:ln>
        </p:spPr>
        <p:txBody>
          <a:bodyPr/>
          <a:lstStyle/>
          <a:p>
            <a:endParaRPr lang="en-US"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DF5786-78DC-4743-BB06-A720F39C8091}" type="slidenum">
              <a:rPr lang="en-GB" sz="1200">
                <a:solidFill>
                  <a:prstClr val="white"/>
                </a:solidFill>
              </a:rPr>
              <a:pPr/>
              <a:t>18</a:t>
            </a:fld>
            <a:endParaRPr lang="en-GB" sz="1200">
              <a:solidFill>
                <a:prstClr val="white"/>
              </a:solidFill>
            </a:endParaRPr>
          </a:p>
        </p:txBody>
      </p:sp>
      <p:sp>
        <p:nvSpPr>
          <p:cNvPr id="880642" name="Rectangle 2"/>
          <p:cNvSpPr>
            <a:spLocks noGrp="1" noRot="1" noChangeAspect="1" noChangeArrowheads="1"/>
          </p:cNvSpPr>
          <p:nvPr>
            <p:ph type="sldImg"/>
          </p:nvPr>
        </p:nvSpPr>
        <p:spPr>
          <a:solidFill>
            <a:srgbClr val="FFFFFF"/>
          </a:solidFill>
          <a:ln/>
        </p:spPr>
      </p:sp>
      <p:sp>
        <p:nvSpPr>
          <p:cNvPr id="880643" name="Rectangle 3"/>
          <p:cNvSpPr>
            <a:spLocks noGrp="1" noChangeArrowheads="1"/>
          </p:cNvSpPr>
          <p:nvPr>
            <p:ph type="body" idx="1"/>
          </p:nvPr>
        </p:nvSpPr>
        <p:spPr>
          <a:xfrm>
            <a:off x="914400" y="4343400"/>
            <a:ext cx="5029200" cy="8423275"/>
          </a:xfrm>
          <a:solidFill>
            <a:srgbClr val="FFFFFF"/>
          </a:solidFill>
          <a:ln>
            <a:solidFill>
              <a:srgbClr val="000000"/>
            </a:solidFill>
          </a:ln>
        </p:spPr>
        <p:txBody>
          <a:bodyPr/>
          <a:lstStyle/>
          <a:p>
            <a:endParaRPr lang="en-US"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DF5786-78DC-4743-BB06-A720F39C8091}" type="slidenum">
              <a:rPr lang="en-GB" sz="1200">
                <a:solidFill>
                  <a:prstClr val="white"/>
                </a:solidFill>
              </a:rPr>
              <a:pPr/>
              <a:t>19</a:t>
            </a:fld>
            <a:endParaRPr lang="en-GB" sz="1200">
              <a:solidFill>
                <a:prstClr val="white"/>
              </a:solidFill>
            </a:endParaRPr>
          </a:p>
        </p:txBody>
      </p:sp>
      <p:sp>
        <p:nvSpPr>
          <p:cNvPr id="880642" name="Rectangle 2"/>
          <p:cNvSpPr>
            <a:spLocks noGrp="1" noRot="1" noChangeAspect="1" noChangeArrowheads="1"/>
          </p:cNvSpPr>
          <p:nvPr>
            <p:ph type="sldImg"/>
          </p:nvPr>
        </p:nvSpPr>
        <p:spPr>
          <a:solidFill>
            <a:srgbClr val="FFFFFF"/>
          </a:solidFill>
          <a:ln/>
        </p:spPr>
      </p:sp>
      <p:sp>
        <p:nvSpPr>
          <p:cNvPr id="880643" name="Rectangle 3"/>
          <p:cNvSpPr>
            <a:spLocks noGrp="1" noChangeArrowheads="1"/>
          </p:cNvSpPr>
          <p:nvPr>
            <p:ph type="body" idx="1"/>
          </p:nvPr>
        </p:nvSpPr>
        <p:spPr>
          <a:xfrm>
            <a:off x="914400" y="4343400"/>
            <a:ext cx="5029200" cy="8423275"/>
          </a:xfrm>
          <a:solidFill>
            <a:srgbClr val="FFFFFF"/>
          </a:solidFill>
          <a:ln>
            <a:solidFill>
              <a:srgbClr val="000000"/>
            </a:solidFill>
          </a:ln>
        </p:spPr>
        <p:txBody>
          <a:bodyPr/>
          <a:lstStyle/>
          <a:p>
            <a:endParaRPr lang="en-US"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DF5786-78DC-4743-BB06-A720F39C8091}" type="slidenum">
              <a:rPr lang="en-GB" sz="1200">
                <a:solidFill>
                  <a:prstClr val="white"/>
                </a:solidFill>
              </a:rPr>
              <a:pPr/>
              <a:t>2</a:t>
            </a:fld>
            <a:endParaRPr lang="en-GB" sz="1200">
              <a:solidFill>
                <a:prstClr val="white"/>
              </a:solidFill>
            </a:endParaRPr>
          </a:p>
        </p:txBody>
      </p:sp>
      <p:sp>
        <p:nvSpPr>
          <p:cNvPr id="880642" name="Rectangle 2"/>
          <p:cNvSpPr>
            <a:spLocks noGrp="1" noRot="1" noChangeAspect="1" noChangeArrowheads="1"/>
          </p:cNvSpPr>
          <p:nvPr>
            <p:ph type="sldImg"/>
          </p:nvPr>
        </p:nvSpPr>
        <p:spPr>
          <a:solidFill>
            <a:srgbClr val="FFFFFF"/>
          </a:solidFill>
          <a:ln/>
        </p:spPr>
      </p:sp>
      <p:sp>
        <p:nvSpPr>
          <p:cNvPr id="880643" name="Rectangle 3"/>
          <p:cNvSpPr>
            <a:spLocks noGrp="1" noChangeArrowheads="1"/>
          </p:cNvSpPr>
          <p:nvPr>
            <p:ph type="body" idx="1"/>
          </p:nvPr>
        </p:nvSpPr>
        <p:spPr>
          <a:xfrm>
            <a:off x="914400" y="4343400"/>
            <a:ext cx="5029200" cy="8423275"/>
          </a:xfrm>
          <a:solidFill>
            <a:srgbClr val="FFFFFF"/>
          </a:solidFill>
          <a:ln>
            <a:solidFill>
              <a:srgbClr val="000000"/>
            </a:solidFill>
          </a:ln>
        </p:spPr>
        <p:txBody>
          <a:bodyPr/>
          <a:lstStyle/>
          <a:p>
            <a:endParaRPr lang="en-US"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DF5786-78DC-4743-BB06-A720F39C8091}" type="slidenum">
              <a:rPr lang="en-GB" sz="1200">
                <a:solidFill>
                  <a:prstClr val="white"/>
                </a:solidFill>
              </a:rPr>
              <a:pPr/>
              <a:t>20</a:t>
            </a:fld>
            <a:endParaRPr lang="en-GB" sz="1200">
              <a:solidFill>
                <a:prstClr val="white"/>
              </a:solidFill>
            </a:endParaRPr>
          </a:p>
        </p:txBody>
      </p:sp>
      <p:sp>
        <p:nvSpPr>
          <p:cNvPr id="880642" name="Rectangle 2"/>
          <p:cNvSpPr>
            <a:spLocks noGrp="1" noRot="1" noChangeAspect="1" noChangeArrowheads="1"/>
          </p:cNvSpPr>
          <p:nvPr>
            <p:ph type="sldImg"/>
          </p:nvPr>
        </p:nvSpPr>
        <p:spPr>
          <a:solidFill>
            <a:srgbClr val="FFFFFF"/>
          </a:solidFill>
          <a:ln/>
        </p:spPr>
      </p:sp>
      <p:sp>
        <p:nvSpPr>
          <p:cNvPr id="880643" name="Rectangle 3"/>
          <p:cNvSpPr>
            <a:spLocks noGrp="1" noChangeArrowheads="1"/>
          </p:cNvSpPr>
          <p:nvPr>
            <p:ph type="body" idx="1"/>
          </p:nvPr>
        </p:nvSpPr>
        <p:spPr>
          <a:xfrm>
            <a:off x="914400" y="4343400"/>
            <a:ext cx="5029200" cy="8423275"/>
          </a:xfrm>
          <a:solidFill>
            <a:srgbClr val="FFFFFF"/>
          </a:solidFill>
          <a:ln>
            <a:solidFill>
              <a:srgbClr val="000000"/>
            </a:solidFill>
          </a:ln>
        </p:spPr>
        <p:txBody>
          <a:bodyPr/>
          <a:lstStyle/>
          <a:p>
            <a:endParaRPr lang="en-US"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DF5786-78DC-4743-BB06-A720F39C8091}" type="slidenum">
              <a:rPr lang="en-GB" sz="1200">
                <a:solidFill>
                  <a:prstClr val="white"/>
                </a:solidFill>
              </a:rPr>
              <a:pPr/>
              <a:t>21</a:t>
            </a:fld>
            <a:endParaRPr lang="en-GB" sz="1200">
              <a:solidFill>
                <a:prstClr val="white"/>
              </a:solidFill>
            </a:endParaRPr>
          </a:p>
        </p:txBody>
      </p:sp>
      <p:sp>
        <p:nvSpPr>
          <p:cNvPr id="880642" name="Rectangle 2"/>
          <p:cNvSpPr>
            <a:spLocks noGrp="1" noRot="1" noChangeAspect="1" noChangeArrowheads="1"/>
          </p:cNvSpPr>
          <p:nvPr>
            <p:ph type="sldImg"/>
          </p:nvPr>
        </p:nvSpPr>
        <p:spPr>
          <a:solidFill>
            <a:srgbClr val="FFFFFF"/>
          </a:solidFill>
          <a:ln/>
        </p:spPr>
      </p:sp>
      <p:sp>
        <p:nvSpPr>
          <p:cNvPr id="880643" name="Rectangle 3"/>
          <p:cNvSpPr>
            <a:spLocks noGrp="1" noChangeArrowheads="1"/>
          </p:cNvSpPr>
          <p:nvPr>
            <p:ph type="body" idx="1"/>
          </p:nvPr>
        </p:nvSpPr>
        <p:spPr>
          <a:xfrm>
            <a:off x="914400" y="4343400"/>
            <a:ext cx="5029200" cy="8423275"/>
          </a:xfrm>
          <a:solidFill>
            <a:srgbClr val="FFFFFF"/>
          </a:solidFill>
          <a:ln>
            <a:solidFill>
              <a:srgbClr val="000000"/>
            </a:solidFill>
          </a:ln>
        </p:spPr>
        <p:txBody>
          <a:bodyPr/>
          <a:lstStyle/>
          <a:p>
            <a:endParaRPr lang="en-US"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DF5786-78DC-4743-BB06-A720F39C8091}" type="slidenum">
              <a:rPr lang="en-GB" sz="1200">
                <a:solidFill>
                  <a:prstClr val="white"/>
                </a:solidFill>
              </a:rPr>
              <a:pPr/>
              <a:t>22</a:t>
            </a:fld>
            <a:endParaRPr lang="en-GB" sz="1200">
              <a:solidFill>
                <a:prstClr val="white"/>
              </a:solidFill>
            </a:endParaRPr>
          </a:p>
        </p:txBody>
      </p:sp>
      <p:sp>
        <p:nvSpPr>
          <p:cNvPr id="880642" name="Rectangle 2"/>
          <p:cNvSpPr>
            <a:spLocks noGrp="1" noRot="1" noChangeAspect="1" noChangeArrowheads="1"/>
          </p:cNvSpPr>
          <p:nvPr>
            <p:ph type="sldImg"/>
          </p:nvPr>
        </p:nvSpPr>
        <p:spPr>
          <a:solidFill>
            <a:srgbClr val="FFFFFF"/>
          </a:solidFill>
          <a:ln/>
        </p:spPr>
      </p:sp>
      <p:sp>
        <p:nvSpPr>
          <p:cNvPr id="880643" name="Rectangle 3"/>
          <p:cNvSpPr>
            <a:spLocks noGrp="1" noChangeArrowheads="1"/>
          </p:cNvSpPr>
          <p:nvPr>
            <p:ph type="body" idx="1"/>
          </p:nvPr>
        </p:nvSpPr>
        <p:spPr>
          <a:xfrm>
            <a:off x="914400" y="4343400"/>
            <a:ext cx="5029200" cy="8423275"/>
          </a:xfrm>
          <a:solidFill>
            <a:srgbClr val="FFFFFF"/>
          </a:solidFill>
          <a:ln>
            <a:solidFill>
              <a:srgbClr val="000000"/>
            </a:solidFill>
          </a:ln>
        </p:spPr>
        <p:txBody>
          <a:bodyPr/>
          <a:lstStyle/>
          <a:p>
            <a:endParaRPr lang="en-US"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DF5786-78DC-4743-BB06-A720F39C8091}" type="slidenum">
              <a:rPr lang="en-GB" sz="1200">
                <a:solidFill>
                  <a:prstClr val="white"/>
                </a:solidFill>
              </a:rPr>
              <a:pPr/>
              <a:t>23</a:t>
            </a:fld>
            <a:endParaRPr lang="en-GB" sz="1200">
              <a:solidFill>
                <a:prstClr val="white"/>
              </a:solidFill>
            </a:endParaRPr>
          </a:p>
        </p:txBody>
      </p:sp>
      <p:sp>
        <p:nvSpPr>
          <p:cNvPr id="880642" name="Rectangle 2"/>
          <p:cNvSpPr>
            <a:spLocks noGrp="1" noRot="1" noChangeAspect="1" noChangeArrowheads="1"/>
          </p:cNvSpPr>
          <p:nvPr>
            <p:ph type="sldImg"/>
          </p:nvPr>
        </p:nvSpPr>
        <p:spPr>
          <a:solidFill>
            <a:srgbClr val="FFFFFF"/>
          </a:solidFill>
          <a:ln/>
        </p:spPr>
      </p:sp>
      <p:sp>
        <p:nvSpPr>
          <p:cNvPr id="880643" name="Rectangle 3"/>
          <p:cNvSpPr>
            <a:spLocks noGrp="1" noChangeArrowheads="1"/>
          </p:cNvSpPr>
          <p:nvPr>
            <p:ph type="body" idx="1"/>
          </p:nvPr>
        </p:nvSpPr>
        <p:spPr>
          <a:xfrm>
            <a:off x="914400" y="4343400"/>
            <a:ext cx="5029200" cy="8423275"/>
          </a:xfrm>
          <a:solidFill>
            <a:srgbClr val="FFFFFF"/>
          </a:solidFill>
          <a:ln>
            <a:solidFill>
              <a:srgbClr val="000000"/>
            </a:solidFill>
          </a:ln>
        </p:spPr>
        <p:txBody>
          <a:bodyPr/>
          <a:lstStyle/>
          <a:p>
            <a:endParaRPr lang="en-US"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DF5786-78DC-4743-BB06-A720F39C8091}" type="slidenum">
              <a:rPr lang="en-GB" sz="1200">
                <a:solidFill>
                  <a:prstClr val="white"/>
                </a:solidFill>
              </a:rPr>
              <a:pPr/>
              <a:t>24</a:t>
            </a:fld>
            <a:endParaRPr lang="en-GB" sz="1200">
              <a:solidFill>
                <a:prstClr val="white"/>
              </a:solidFill>
            </a:endParaRPr>
          </a:p>
        </p:txBody>
      </p:sp>
      <p:sp>
        <p:nvSpPr>
          <p:cNvPr id="880642" name="Rectangle 2"/>
          <p:cNvSpPr>
            <a:spLocks noGrp="1" noRot="1" noChangeAspect="1" noChangeArrowheads="1"/>
          </p:cNvSpPr>
          <p:nvPr>
            <p:ph type="sldImg"/>
          </p:nvPr>
        </p:nvSpPr>
        <p:spPr>
          <a:solidFill>
            <a:srgbClr val="FFFFFF"/>
          </a:solidFill>
          <a:ln/>
        </p:spPr>
      </p:sp>
      <p:sp>
        <p:nvSpPr>
          <p:cNvPr id="880643" name="Rectangle 3"/>
          <p:cNvSpPr>
            <a:spLocks noGrp="1" noChangeArrowheads="1"/>
          </p:cNvSpPr>
          <p:nvPr>
            <p:ph type="body" idx="1"/>
          </p:nvPr>
        </p:nvSpPr>
        <p:spPr>
          <a:xfrm>
            <a:off x="914400" y="4343400"/>
            <a:ext cx="5029200" cy="8423275"/>
          </a:xfrm>
          <a:solidFill>
            <a:srgbClr val="FFFFFF"/>
          </a:solidFill>
          <a:ln>
            <a:solidFill>
              <a:srgbClr val="000000"/>
            </a:solidFill>
          </a:ln>
        </p:spPr>
        <p:txBody>
          <a:bodyPr/>
          <a:lstStyle/>
          <a:p>
            <a:endParaRPr lang="en-US"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DF5786-78DC-4743-BB06-A720F39C8091}" type="slidenum">
              <a:rPr lang="en-GB" sz="1200">
                <a:solidFill>
                  <a:prstClr val="white"/>
                </a:solidFill>
              </a:rPr>
              <a:pPr/>
              <a:t>25</a:t>
            </a:fld>
            <a:endParaRPr lang="en-GB" sz="1200">
              <a:solidFill>
                <a:prstClr val="white"/>
              </a:solidFill>
            </a:endParaRPr>
          </a:p>
        </p:txBody>
      </p:sp>
      <p:sp>
        <p:nvSpPr>
          <p:cNvPr id="880642" name="Rectangle 2"/>
          <p:cNvSpPr>
            <a:spLocks noGrp="1" noRot="1" noChangeAspect="1" noChangeArrowheads="1"/>
          </p:cNvSpPr>
          <p:nvPr>
            <p:ph type="sldImg"/>
          </p:nvPr>
        </p:nvSpPr>
        <p:spPr>
          <a:solidFill>
            <a:srgbClr val="FFFFFF"/>
          </a:solidFill>
          <a:ln/>
        </p:spPr>
      </p:sp>
      <p:sp>
        <p:nvSpPr>
          <p:cNvPr id="880643" name="Rectangle 3"/>
          <p:cNvSpPr>
            <a:spLocks noGrp="1" noChangeArrowheads="1"/>
          </p:cNvSpPr>
          <p:nvPr>
            <p:ph type="body" idx="1"/>
          </p:nvPr>
        </p:nvSpPr>
        <p:spPr>
          <a:xfrm>
            <a:off x="914400" y="4343400"/>
            <a:ext cx="5029200" cy="8423275"/>
          </a:xfrm>
          <a:solidFill>
            <a:srgbClr val="FFFFFF"/>
          </a:solidFill>
          <a:ln>
            <a:solidFill>
              <a:srgbClr val="000000"/>
            </a:solidFill>
          </a:ln>
        </p:spPr>
        <p:txBody>
          <a:bodyPr/>
          <a:lstStyle/>
          <a:p>
            <a:endParaRPr lang="en-US"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DF5786-78DC-4743-BB06-A720F39C8091}" type="slidenum">
              <a:rPr lang="en-GB" sz="1200">
                <a:solidFill>
                  <a:prstClr val="white"/>
                </a:solidFill>
              </a:rPr>
              <a:pPr/>
              <a:t>26</a:t>
            </a:fld>
            <a:endParaRPr lang="en-GB" sz="1200">
              <a:solidFill>
                <a:prstClr val="white"/>
              </a:solidFill>
            </a:endParaRPr>
          </a:p>
        </p:txBody>
      </p:sp>
      <p:sp>
        <p:nvSpPr>
          <p:cNvPr id="880642" name="Rectangle 2"/>
          <p:cNvSpPr>
            <a:spLocks noGrp="1" noRot="1" noChangeAspect="1" noChangeArrowheads="1"/>
          </p:cNvSpPr>
          <p:nvPr>
            <p:ph type="sldImg"/>
          </p:nvPr>
        </p:nvSpPr>
        <p:spPr>
          <a:solidFill>
            <a:srgbClr val="FFFFFF"/>
          </a:solidFill>
          <a:ln/>
        </p:spPr>
      </p:sp>
      <p:sp>
        <p:nvSpPr>
          <p:cNvPr id="880643" name="Rectangle 3"/>
          <p:cNvSpPr>
            <a:spLocks noGrp="1" noChangeArrowheads="1"/>
          </p:cNvSpPr>
          <p:nvPr>
            <p:ph type="body" idx="1"/>
          </p:nvPr>
        </p:nvSpPr>
        <p:spPr>
          <a:xfrm>
            <a:off x="914400" y="4343400"/>
            <a:ext cx="5029200" cy="8423275"/>
          </a:xfrm>
          <a:solidFill>
            <a:srgbClr val="FFFFFF"/>
          </a:solidFill>
          <a:ln>
            <a:solidFill>
              <a:srgbClr val="000000"/>
            </a:solidFill>
          </a:ln>
        </p:spPr>
        <p:txBody>
          <a:bodyPr/>
          <a:lstStyle/>
          <a:p>
            <a:endParaRPr lang="en-US"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DF5786-78DC-4743-BB06-A720F39C8091}" type="slidenum">
              <a:rPr lang="en-GB" sz="1200">
                <a:solidFill>
                  <a:prstClr val="white"/>
                </a:solidFill>
              </a:rPr>
              <a:pPr/>
              <a:t>27</a:t>
            </a:fld>
            <a:endParaRPr lang="en-GB" sz="1200">
              <a:solidFill>
                <a:prstClr val="white"/>
              </a:solidFill>
            </a:endParaRPr>
          </a:p>
        </p:txBody>
      </p:sp>
      <p:sp>
        <p:nvSpPr>
          <p:cNvPr id="880642" name="Rectangle 2"/>
          <p:cNvSpPr>
            <a:spLocks noGrp="1" noRot="1" noChangeAspect="1" noChangeArrowheads="1"/>
          </p:cNvSpPr>
          <p:nvPr>
            <p:ph type="sldImg"/>
          </p:nvPr>
        </p:nvSpPr>
        <p:spPr>
          <a:solidFill>
            <a:srgbClr val="FFFFFF"/>
          </a:solidFill>
          <a:ln/>
        </p:spPr>
      </p:sp>
      <p:sp>
        <p:nvSpPr>
          <p:cNvPr id="880643" name="Rectangle 3"/>
          <p:cNvSpPr>
            <a:spLocks noGrp="1" noChangeArrowheads="1"/>
          </p:cNvSpPr>
          <p:nvPr>
            <p:ph type="body" idx="1"/>
          </p:nvPr>
        </p:nvSpPr>
        <p:spPr>
          <a:xfrm>
            <a:off x="914400" y="4343400"/>
            <a:ext cx="5029200" cy="8423275"/>
          </a:xfrm>
          <a:solidFill>
            <a:srgbClr val="FFFFFF"/>
          </a:solidFill>
          <a:ln>
            <a:solidFill>
              <a:srgbClr val="000000"/>
            </a:solidFill>
          </a:ln>
        </p:spPr>
        <p:txBody>
          <a:bodyPr/>
          <a:lstStyle/>
          <a:p>
            <a:endParaRPr lang="en-US"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DF5786-78DC-4743-BB06-A720F39C8091}" type="slidenum">
              <a:rPr lang="en-GB" sz="1200">
                <a:solidFill>
                  <a:prstClr val="white"/>
                </a:solidFill>
              </a:rPr>
              <a:pPr/>
              <a:t>28</a:t>
            </a:fld>
            <a:endParaRPr lang="en-GB" sz="1200">
              <a:solidFill>
                <a:prstClr val="white"/>
              </a:solidFill>
            </a:endParaRPr>
          </a:p>
        </p:txBody>
      </p:sp>
      <p:sp>
        <p:nvSpPr>
          <p:cNvPr id="880642" name="Rectangle 2"/>
          <p:cNvSpPr>
            <a:spLocks noGrp="1" noRot="1" noChangeAspect="1" noChangeArrowheads="1"/>
          </p:cNvSpPr>
          <p:nvPr>
            <p:ph type="sldImg"/>
          </p:nvPr>
        </p:nvSpPr>
        <p:spPr>
          <a:solidFill>
            <a:srgbClr val="FFFFFF"/>
          </a:solidFill>
          <a:ln/>
        </p:spPr>
      </p:sp>
      <p:sp>
        <p:nvSpPr>
          <p:cNvPr id="880643" name="Rectangle 3"/>
          <p:cNvSpPr>
            <a:spLocks noGrp="1" noChangeArrowheads="1"/>
          </p:cNvSpPr>
          <p:nvPr>
            <p:ph type="body" idx="1"/>
          </p:nvPr>
        </p:nvSpPr>
        <p:spPr>
          <a:xfrm>
            <a:off x="914400" y="4343400"/>
            <a:ext cx="5029200" cy="8423275"/>
          </a:xfrm>
          <a:solidFill>
            <a:srgbClr val="FFFFFF"/>
          </a:solidFill>
          <a:ln>
            <a:solidFill>
              <a:srgbClr val="000000"/>
            </a:solidFill>
          </a:ln>
        </p:spPr>
        <p:txBody>
          <a:bodyPr/>
          <a:lstStyle/>
          <a:p>
            <a:endParaRPr lang="en-US"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DF5786-78DC-4743-BB06-A720F39C8091}" type="slidenum">
              <a:rPr lang="en-GB" sz="1200">
                <a:solidFill>
                  <a:prstClr val="white"/>
                </a:solidFill>
              </a:rPr>
              <a:pPr/>
              <a:t>29</a:t>
            </a:fld>
            <a:endParaRPr lang="en-GB" sz="1200">
              <a:solidFill>
                <a:prstClr val="white"/>
              </a:solidFill>
            </a:endParaRPr>
          </a:p>
        </p:txBody>
      </p:sp>
      <p:sp>
        <p:nvSpPr>
          <p:cNvPr id="880642" name="Rectangle 2"/>
          <p:cNvSpPr>
            <a:spLocks noGrp="1" noRot="1" noChangeAspect="1" noChangeArrowheads="1"/>
          </p:cNvSpPr>
          <p:nvPr>
            <p:ph type="sldImg"/>
          </p:nvPr>
        </p:nvSpPr>
        <p:spPr>
          <a:solidFill>
            <a:srgbClr val="FFFFFF"/>
          </a:solidFill>
          <a:ln/>
        </p:spPr>
      </p:sp>
      <p:sp>
        <p:nvSpPr>
          <p:cNvPr id="880643" name="Rectangle 3"/>
          <p:cNvSpPr>
            <a:spLocks noGrp="1" noChangeArrowheads="1"/>
          </p:cNvSpPr>
          <p:nvPr>
            <p:ph type="body" idx="1"/>
          </p:nvPr>
        </p:nvSpPr>
        <p:spPr>
          <a:xfrm>
            <a:off x="914400" y="4343400"/>
            <a:ext cx="5029200" cy="8423275"/>
          </a:xfrm>
          <a:solidFill>
            <a:srgbClr val="FFFFFF"/>
          </a:solidFill>
          <a:ln>
            <a:solidFill>
              <a:srgbClr val="000000"/>
            </a:solidFill>
          </a:ln>
        </p:spPr>
        <p:txBody>
          <a:bodyPr/>
          <a:lstStyle/>
          <a:p>
            <a:endParaRPr lang="en-US"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DF5786-78DC-4743-BB06-A720F39C8091}" type="slidenum">
              <a:rPr lang="en-GB" sz="1200">
                <a:solidFill>
                  <a:prstClr val="white"/>
                </a:solidFill>
              </a:rPr>
              <a:pPr/>
              <a:t>3</a:t>
            </a:fld>
            <a:endParaRPr lang="en-GB" sz="1200">
              <a:solidFill>
                <a:prstClr val="white"/>
              </a:solidFill>
            </a:endParaRPr>
          </a:p>
        </p:txBody>
      </p:sp>
      <p:sp>
        <p:nvSpPr>
          <p:cNvPr id="880642" name="Rectangle 2"/>
          <p:cNvSpPr>
            <a:spLocks noGrp="1" noRot="1" noChangeAspect="1" noChangeArrowheads="1"/>
          </p:cNvSpPr>
          <p:nvPr>
            <p:ph type="sldImg"/>
          </p:nvPr>
        </p:nvSpPr>
        <p:spPr>
          <a:solidFill>
            <a:srgbClr val="FFFFFF"/>
          </a:solidFill>
          <a:ln/>
        </p:spPr>
      </p:sp>
      <p:sp>
        <p:nvSpPr>
          <p:cNvPr id="880643" name="Rectangle 3"/>
          <p:cNvSpPr>
            <a:spLocks noGrp="1" noChangeArrowheads="1"/>
          </p:cNvSpPr>
          <p:nvPr>
            <p:ph type="body" idx="1"/>
          </p:nvPr>
        </p:nvSpPr>
        <p:spPr>
          <a:xfrm>
            <a:off x="914400" y="4343400"/>
            <a:ext cx="5029200" cy="8423275"/>
          </a:xfrm>
          <a:solidFill>
            <a:srgbClr val="FFFFFF"/>
          </a:solidFill>
          <a:ln>
            <a:solidFill>
              <a:srgbClr val="000000"/>
            </a:solidFill>
          </a:ln>
        </p:spPr>
        <p:txBody>
          <a:bodyPr/>
          <a:lstStyle/>
          <a:p>
            <a:endParaRPr lang="en-US"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DF5786-78DC-4743-BB06-A720F39C8091}" type="slidenum">
              <a:rPr lang="en-GB" sz="1200">
                <a:solidFill>
                  <a:prstClr val="white"/>
                </a:solidFill>
              </a:rPr>
              <a:pPr/>
              <a:t>30</a:t>
            </a:fld>
            <a:endParaRPr lang="en-GB" sz="1200">
              <a:solidFill>
                <a:prstClr val="white"/>
              </a:solidFill>
            </a:endParaRPr>
          </a:p>
        </p:txBody>
      </p:sp>
      <p:sp>
        <p:nvSpPr>
          <p:cNvPr id="880642" name="Rectangle 2"/>
          <p:cNvSpPr>
            <a:spLocks noGrp="1" noRot="1" noChangeAspect="1" noChangeArrowheads="1"/>
          </p:cNvSpPr>
          <p:nvPr>
            <p:ph type="sldImg"/>
          </p:nvPr>
        </p:nvSpPr>
        <p:spPr>
          <a:solidFill>
            <a:srgbClr val="FFFFFF"/>
          </a:solidFill>
          <a:ln/>
        </p:spPr>
      </p:sp>
      <p:sp>
        <p:nvSpPr>
          <p:cNvPr id="880643" name="Rectangle 3"/>
          <p:cNvSpPr>
            <a:spLocks noGrp="1" noChangeArrowheads="1"/>
          </p:cNvSpPr>
          <p:nvPr>
            <p:ph type="body" idx="1"/>
          </p:nvPr>
        </p:nvSpPr>
        <p:spPr>
          <a:xfrm>
            <a:off x="914400" y="4343400"/>
            <a:ext cx="5029200" cy="8423275"/>
          </a:xfrm>
          <a:solidFill>
            <a:srgbClr val="FFFFFF"/>
          </a:solidFill>
          <a:ln>
            <a:solidFill>
              <a:srgbClr val="000000"/>
            </a:solidFill>
          </a:ln>
        </p:spPr>
        <p:txBody>
          <a:bodyPr/>
          <a:lstStyle/>
          <a:p>
            <a:endParaRPr lang="en-US"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DF5786-78DC-4743-BB06-A720F39C8091}" type="slidenum">
              <a:rPr lang="en-GB" sz="1200">
                <a:solidFill>
                  <a:prstClr val="white"/>
                </a:solidFill>
              </a:rPr>
              <a:pPr/>
              <a:t>31</a:t>
            </a:fld>
            <a:endParaRPr lang="en-GB" sz="1200">
              <a:solidFill>
                <a:prstClr val="white"/>
              </a:solidFill>
            </a:endParaRPr>
          </a:p>
        </p:txBody>
      </p:sp>
      <p:sp>
        <p:nvSpPr>
          <p:cNvPr id="880642" name="Rectangle 2"/>
          <p:cNvSpPr>
            <a:spLocks noGrp="1" noRot="1" noChangeAspect="1" noChangeArrowheads="1"/>
          </p:cNvSpPr>
          <p:nvPr>
            <p:ph type="sldImg"/>
          </p:nvPr>
        </p:nvSpPr>
        <p:spPr>
          <a:solidFill>
            <a:srgbClr val="FFFFFF"/>
          </a:solidFill>
          <a:ln/>
        </p:spPr>
      </p:sp>
      <p:sp>
        <p:nvSpPr>
          <p:cNvPr id="880643" name="Rectangle 3"/>
          <p:cNvSpPr>
            <a:spLocks noGrp="1" noChangeArrowheads="1"/>
          </p:cNvSpPr>
          <p:nvPr>
            <p:ph type="body" idx="1"/>
          </p:nvPr>
        </p:nvSpPr>
        <p:spPr>
          <a:xfrm>
            <a:off x="914400" y="4343400"/>
            <a:ext cx="5029200" cy="8423275"/>
          </a:xfrm>
          <a:solidFill>
            <a:srgbClr val="FFFFFF"/>
          </a:solidFill>
          <a:ln>
            <a:solidFill>
              <a:srgbClr val="000000"/>
            </a:solidFill>
          </a:ln>
        </p:spPr>
        <p:txBody>
          <a:bodyPr/>
          <a:lstStyle/>
          <a:p>
            <a:r>
              <a:rPr lang="en-US" dirty="0" smtClean="0">
                <a:effectLst/>
                <a:hlinkClick r:id="rId3"/>
              </a:rPr>
              <a:t>10/13/2004: Massive fish death in India - The Cellarcellar.org</a:t>
            </a:r>
            <a:r>
              <a:rPr lang="en-US" dirty="0" smtClean="0"/>
              <a:t> - </a:t>
            </a:r>
            <a:r>
              <a:rPr lang="en-US" dirty="0" smtClean="0">
                <a:hlinkClick r:id="rId4"/>
              </a:rPr>
              <a:t>679 × 437</a:t>
            </a:r>
            <a:r>
              <a:rPr lang="en-US" dirty="0" smtClean="0"/>
              <a:t> - </a:t>
            </a:r>
            <a:r>
              <a:rPr lang="en-US" dirty="0" smtClean="0">
                <a:hlinkClick r:id="rId5"/>
              </a:rPr>
              <a:t>Search by </a:t>
            </a:r>
            <a:r>
              <a:rPr lang="en-US" dirty="0" err="1" smtClean="0">
                <a:hlinkClick r:id="rId5"/>
              </a:rPr>
              <a:t>image</a:t>
            </a:r>
            <a:r>
              <a:rPr lang="en-US" dirty="0" err="1" smtClean="0">
                <a:effectLst/>
              </a:rPr>
              <a:t>And</a:t>
            </a:r>
            <a:r>
              <a:rPr lang="en-US" dirty="0" smtClean="0">
                <a:effectLst/>
              </a:rPr>
              <a:t> you thought you had a bad job. This guy is collecting dead fish out of </a:t>
            </a:r>
            <a:r>
              <a:rPr lang="en-US" dirty="0" err="1" smtClean="0">
                <a:effectLst/>
              </a:rPr>
              <a:t>Kankaria</a:t>
            </a:r>
            <a:r>
              <a:rPr lang="en-US" dirty="0" smtClean="0">
                <a:effectLst/>
              </a:rPr>
              <a:t> Lake in Ahmedabad, western India. What happened?</a:t>
            </a:r>
          </a:p>
          <a:p>
            <a:endParaRPr lang="en-US" dirty="0" smtClean="0">
              <a:effectLst/>
            </a:endParaRPr>
          </a:p>
          <a:p>
            <a:r>
              <a:rPr lang="en-US" dirty="0" smtClean="0"/>
              <a:t>http://</a:t>
            </a:r>
            <a:r>
              <a:rPr lang="en-US" dirty="0" err="1" smtClean="0"/>
              <a:t>cellar.org</a:t>
            </a:r>
            <a:r>
              <a:rPr lang="en-US" dirty="0" smtClean="0"/>
              <a:t>/</a:t>
            </a:r>
            <a:r>
              <a:rPr lang="en-US" dirty="0" err="1" smtClean="0"/>
              <a:t>showthread.php?t</a:t>
            </a:r>
            <a:r>
              <a:rPr lang="en-US" dirty="0" smtClean="0"/>
              <a:t>=7000</a:t>
            </a:r>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DF5786-78DC-4743-BB06-A720F39C8091}" type="slidenum">
              <a:rPr lang="en-GB" sz="1200">
                <a:solidFill>
                  <a:prstClr val="white"/>
                </a:solidFill>
              </a:rPr>
              <a:pPr/>
              <a:t>32</a:t>
            </a:fld>
            <a:endParaRPr lang="en-GB" sz="1200">
              <a:solidFill>
                <a:prstClr val="white"/>
              </a:solidFill>
            </a:endParaRPr>
          </a:p>
        </p:txBody>
      </p:sp>
      <p:sp>
        <p:nvSpPr>
          <p:cNvPr id="880642" name="Rectangle 2"/>
          <p:cNvSpPr>
            <a:spLocks noGrp="1" noRot="1" noChangeAspect="1" noChangeArrowheads="1"/>
          </p:cNvSpPr>
          <p:nvPr>
            <p:ph type="sldImg"/>
          </p:nvPr>
        </p:nvSpPr>
        <p:spPr>
          <a:solidFill>
            <a:srgbClr val="FFFFFF"/>
          </a:solidFill>
          <a:ln/>
        </p:spPr>
      </p:sp>
      <p:sp>
        <p:nvSpPr>
          <p:cNvPr id="880643" name="Rectangle 3"/>
          <p:cNvSpPr>
            <a:spLocks noGrp="1" noChangeArrowheads="1"/>
          </p:cNvSpPr>
          <p:nvPr>
            <p:ph type="body" idx="1"/>
          </p:nvPr>
        </p:nvSpPr>
        <p:spPr>
          <a:xfrm>
            <a:off x="914400" y="4343400"/>
            <a:ext cx="5029200" cy="8423275"/>
          </a:xfrm>
          <a:solidFill>
            <a:srgbClr val="FFFFFF"/>
          </a:solidFill>
          <a:ln>
            <a:solidFill>
              <a:srgbClr val="000000"/>
            </a:solidFill>
          </a:ln>
        </p:spPr>
        <p:txBody>
          <a:bodyPr/>
          <a:lstStyle/>
          <a:p>
            <a:endParaRPr lang="en-US"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DF5786-78DC-4743-BB06-A720F39C8091}" type="slidenum">
              <a:rPr lang="en-GB" sz="1200">
                <a:solidFill>
                  <a:prstClr val="white"/>
                </a:solidFill>
              </a:rPr>
              <a:pPr/>
              <a:t>33</a:t>
            </a:fld>
            <a:endParaRPr lang="en-GB" sz="1200">
              <a:solidFill>
                <a:prstClr val="white"/>
              </a:solidFill>
            </a:endParaRPr>
          </a:p>
        </p:txBody>
      </p:sp>
      <p:sp>
        <p:nvSpPr>
          <p:cNvPr id="880642" name="Rectangle 2"/>
          <p:cNvSpPr>
            <a:spLocks noGrp="1" noRot="1" noChangeAspect="1" noChangeArrowheads="1"/>
          </p:cNvSpPr>
          <p:nvPr>
            <p:ph type="sldImg"/>
          </p:nvPr>
        </p:nvSpPr>
        <p:spPr>
          <a:solidFill>
            <a:srgbClr val="FFFFFF"/>
          </a:solidFill>
          <a:ln/>
        </p:spPr>
      </p:sp>
      <p:sp>
        <p:nvSpPr>
          <p:cNvPr id="880643" name="Rectangle 3"/>
          <p:cNvSpPr>
            <a:spLocks noGrp="1" noChangeArrowheads="1"/>
          </p:cNvSpPr>
          <p:nvPr>
            <p:ph type="body" idx="1"/>
          </p:nvPr>
        </p:nvSpPr>
        <p:spPr>
          <a:xfrm>
            <a:off x="914400" y="4343400"/>
            <a:ext cx="5029200" cy="8423275"/>
          </a:xfrm>
          <a:solidFill>
            <a:srgbClr val="FFFFFF"/>
          </a:solidFill>
          <a:ln>
            <a:solidFill>
              <a:srgbClr val="000000"/>
            </a:solidFill>
          </a:ln>
        </p:spPr>
        <p:txBody>
          <a:bodyPr/>
          <a:lstStyle/>
          <a:p>
            <a:endParaRPr lang="en-US"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DF5786-78DC-4743-BB06-A720F39C8091}" type="slidenum">
              <a:rPr lang="en-GB" sz="1200">
                <a:solidFill>
                  <a:prstClr val="white"/>
                </a:solidFill>
              </a:rPr>
              <a:pPr/>
              <a:t>34</a:t>
            </a:fld>
            <a:endParaRPr lang="en-GB" sz="1200">
              <a:solidFill>
                <a:prstClr val="white"/>
              </a:solidFill>
            </a:endParaRPr>
          </a:p>
        </p:txBody>
      </p:sp>
      <p:sp>
        <p:nvSpPr>
          <p:cNvPr id="880642" name="Rectangle 2"/>
          <p:cNvSpPr>
            <a:spLocks noGrp="1" noRot="1" noChangeAspect="1" noChangeArrowheads="1"/>
          </p:cNvSpPr>
          <p:nvPr>
            <p:ph type="sldImg"/>
          </p:nvPr>
        </p:nvSpPr>
        <p:spPr>
          <a:solidFill>
            <a:srgbClr val="FFFFFF"/>
          </a:solidFill>
          <a:ln/>
        </p:spPr>
      </p:sp>
      <p:sp>
        <p:nvSpPr>
          <p:cNvPr id="880643" name="Rectangle 3"/>
          <p:cNvSpPr>
            <a:spLocks noGrp="1" noChangeArrowheads="1"/>
          </p:cNvSpPr>
          <p:nvPr>
            <p:ph type="body" idx="1"/>
          </p:nvPr>
        </p:nvSpPr>
        <p:spPr>
          <a:xfrm>
            <a:off x="914400" y="4343400"/>
            <a:ext cx="5029200" cy="8423275"/>
          </a:xfrm>
          <a:solidFill>
            <a:srgbClr val="FFFFFF"/>
          </a:solidFill>
          <a:ln>
            <a:solidFill>
              <a:srgbClr val="000000"/>
            </a:solidFill>
          </a:ln>
        </p:spPr>
        <p:txBody>
          <a:bodyPr/>
          <a:lstStyle/>
          <a:p>
            <a:endParaRPr lang="en-US"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EB8F0E8-6266-5F4C-AD78-B7E945709318}" type="slidenum">
              <a:rPr lang="en-GB" sz="1200">
                <a:solidFill>
                  <a:prstClr val="white"/>
                </a:solidFill>
              </a:rPr>
              <a:pPr/>
              <a:t>36</a:t>
            </a:fld>
            <a:endParaRPr lang="en-GB" sz="1200">
              <a:solidFill>
                <a:prstClr val="white"/>
              </a:solidFill>
            </a:endParaRPr>
          </a:p>
        </p:txBody>
      </p:sp>
      <p:sp>
        <p:nvSpPr>
          <p:cNvPr id="768002" name="Rectangle 1026"/>
          <p:cNvSpPr>
            <a:spLocks noGrp="1" noRot="1" noChangeAspect="1" noChangeArrowheads="1" noTextEdit="1"/>
          </p:cNvSpPr>
          <p:nvPr>
            <p:ph type="sldImg"/>
          </p:nvPr>
        </p:nvSpPr>
        <p:spPr>
          <a:ln/>
        </p:spPr>
      </p:sp>
      <p:sp>
        <p:nvSpPr>
          <p:cNvPr id="76800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37</a:t>
            </a:fld>
            <a:endParaRPr lang="en-GB">
              <a:solidFill>
                <a:prstClr val="black"/>
              </a:solidFill>
            </a:endParaRPr>
          </a:p>
        </p:txBody>
      </p:sp>
    </p:spTree>
    <p:extLst>
      <p:ext uri="{BB962C8B-B14F-4D97-AF65-F5344CB8AC3E}">
        <p14:creationId xmlns:p14="http://schemas.microsoft.com/office/powerpoint/2010/main" val="89916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2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pPr>
            <a:fld id="{02457F7D-40D2-3347-A8C4-2790BD732B58}" type="slidenum">
              <a:rPr lang="en-US" sz="1200">
                <a:solidFill>
                  <a:prstClr val="black"/>
                </a:solidFill>
                <a:latin typeface="Arial" charset="0"/>
              </a:rPr>
              <a:pPr algn="r" defTabSz="914400" eaLnBrk="0" fontAlgn="base" hangingPunct="0">
                <a:spcBef>
                  <a:spcPct val="0"/>
                </a:spcBef>
                <a:spcAft>
                  <a:spcPct val="0"/>
                </a:spcAft>
              </a:pPr>
              <a:t>38</a:t>
            </a:fld>
            <a:endParaRPr lang="en-US" sz="1200">
              <a:solidFill>
                <a:prstClr val="black"/>
              </a:solidFill>
              <a:latin typeface="Arial" charset="0"/>
            </a:endParaRPr>
          </a:p>
        </p:txBody>
      </p:sp>
      <p:sp>
        <p:nvSpPr>
          <p:cNvPr id="1208322" name="Rectangle 2"/>
          <p:cNvSpPr>
            <a:spLocks noGrp="1" noRot="1" noChangeAspect="1" noChangeArrowheads="1"/>
          </p:cNvSpPr>
          <p:nvPr>
            <p:ph type="sldImg"/>
          </p:nvPr>
        </p:nvSpPr>
        <p:spPr>
          <a:solidFill>
            <a:srgbClr val="FFFFFF"/>
          </a:solidFill>
          <a:ln/>
        </p:spPr>
      </p:sp>
      <p:sp>
        <p:nvSpPr>
          <p:cNvPr id="120832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D17C49A-9F81-C24B-A85B-B7E9E5948A77}" type="slidenum">
              <a:rPr lang="en-GB" sz="1200">
                <a:solidFill>
                  <a:prstClr val="white"/>
                </a:solidFill>
              </a:rPr>
              <a:pPr/>
              <a:t>45</a:t>
            </a:fld>
            <a:endParaRPr lang="en-GB" sz="1200">
              <a:solidFill>
                <a:prstClr val="white"/>
              </a:solidFill>
            </a:endParaRPr>
          </a:p>
        </p:txBody>
      </p:sp>
      <p:sp>
        <p:nvSpPr>
          <p:cNvPr id="838658" name="Rectangle 2"/>
          <p:cNvSpPr>
            <a:spLocks noGrp="1" noRot="1" noChangeAspect="1" noChangeArrowheads="1"/>
          </p:cNvSpPr>
          <p:nvPr>
            <p:ph type="sldImg"/>
          </p:nvPr>
        </p:nvSpPr>
        <p:spPr>
          <a:solidFill>
            <a:srgbClr val="FFFFFF"/>
          </a:solidFill>
          <a:ln/>
        </p:spPr>
      </p:sp>
      <p:sp>
        <p:nvSpPr>
          <p:cNvPr id="838659"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DBC841D-A336-614E-A4F2-ED88375E06AF}" type="slidenum">
              <a:rPr lang="en-GB" sz="1200">
                <a:solidFill>
                  <a:srgbClr val="FFFFFF"/>
                </a:solidFill>
              </a:rPr>
              <a:pPr/>
              <a:t>46</a:t>
            </a:fld>
            <a:endParaRPr lang="en-GB" sz="1200">
              <a:solidFill>
                <a:srgbClr val="FFFFFF"/>
              </a:solidFill>
            </a:endParaRPr>
          </a:p>
        </p:txBody>
      </p:sp>
      <p:sp>
        <p:nvSpPr>
          <p:cNvPr id="110594" name="Rectangle 1026"/>
          <p:cNvSpPr>
            <a:spLocks noGrp="1" noRot="1" noChangeAspect="1" noChangeArrowheads="1" noTextEdit="1"/>
          </p:cNvSpPr>
          <p:nvPr>
            <p:ph type="sldImg"/>
          </p:nvPr>
        </p:nvSpPr>
        <p:spPr>
          <a:ln/>
        </p:spPr>
      </p:sp>
      <p:sp>
        <p:nvSpPr>
          <p:cNvPr id="110595"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DF5786-78DC-4743-BB06-A720F39C8091}" type="slidenum">
              <a:rPr lang="en-GB" sz="1200">
                <a:solidFill>
                  <a:prstClr val="white"/>
                </a:solidFill>
              </a:rPr>
              <a:pPr/>
              <a:t>4</a:t>
            </a:fld>
            <a:endParaRPr lang="en-GB" sz="1200">
              <a:solidFill>
                <a:prstClr val="white"/>
              </a:solidFill>
            </a:endParaRPr>
          </a:p>
        </p:txBody>
      </p:sp>
      <p:sp>
        <p:nvSpPr>
          <p:cNvPr id="880642" name="Rectangle 2"/>
          <p:cNvSpPr>
            <a:spLocks noGrp="1" noRot="1" noChangeAspect="1" noChangeArrowheads="1"/>
          </p:cNvSpPr>
          <p:nvPr>
            <p:ph type="sldImg"/>
          </p:nvPr>
        </p:nvSpPr>
        <p:spPr>
          <a:solidFill>
            <a:srgbClr val="FFFFFF"/>
          </a:solidFill>
          <a:ln/>
        </p:spPr>
      </p:sp>
      <p:sp>
        <p:nvSpPr>
          <p:cNvPr id="880643" name="Rectangle 3"/>
          <p:cNvSpPr>
            <a:spLocks noGrp="1" noChangeArrowheads="1"/>
          </p:cNvSpPr>
          <p:nvPr>
            <p:ph type="body" idx="1"/>
          </p:nvPr>
        </p:nvSpPr>
        <p:spPr>
          <a:xfrm>
            <a:off x="914400" y="4343400"/>
            <a:ext cx="5029200" cy="8423275"/>
          </a:xfrm>
          <a:solidFill>
            <a:srgbClr val="FFFFFF"/>
          </a:solidFill>
          <a:ln>
            <a:solidFill>
              <a:srgbClr val="000000"/>
            </a:solidFill>
          </a:ln>
        </p:spPr>
        <p:txBody>
          <a:bodyPr/>
          <a:lstStyle/>
          <a:p>
            <a:endParaRPr lang="en-US"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EBD4AEF-1422-9C42-9BC6-9E9493B57440}" type="slidenum">
              <a:rPr lang="en-GB" sz="1200">
                <a:solidFill>
                  <a:prstClr val="white"/>
                </a:solidFill>
              </a:rPr>
              <a:pPr/>
              <a:t>47</a:t>
            </a:fld>
            <a:endParaRPr lang="en-GB" sz="1200">
              <a:solidFill>
                <a:prstClr val="white"/>
              </a:solidFill>
            </a:endParaRPr>
          </a:p>
        </p:txBody>
      </p:sp>
      <p:sp>
        <p:nvSpPr>
          <p:cNvPr id="108546" name="Rectangle 1026"/>
          <p:cNvSpPr>
            <a:spLocks noGrp="1" noRot="1" noChangeAspect="1" noChangeArrowheads="1" noTextEdit="1"/>
          </p:cNvSpPr>
          <p:nvPr>
            <p:ph type="sldImg"/>
          </p:nvPr>
        </p:nvSpPr>
        <p:spPr>
          <a:ln/>
        </p:spPr>
      </p:sp>
      <p:sp>
        <p:nvSpPr>
          <p:cNvPr id="108547"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86D468F-17E8-FE4D-B6F4-C441688EC3C4}" type="slidenum">
              <a:rPr lang="en-GB" sz="1200">
                <a:solidFill>
                  <a:prstClr val="white"/>
                </a:solidFill>
              </a:rPr>
              <a:pPr/>
              <a:t>48</a:t>
            </a:fld>
            <a:endParaRPr lang="en-GB" sz="1200">
              <a:solidFill>
                <a:prstClr val="white"/>
              </a:solidFill>
            </a:endParaRPr>
          </a:p>
        </p:txBody>
      </p:sp>
      <p:sp>
        <p:nvSpPr>
          <p:cNvPr id="112642" name="Rectangle 1026"/>
          <p:cNvSpPr>
            <a:spLocks noGrp="1" noRot="1" noChangeAspect="1" noChangeArrowheads="1"/>
          </p:cNvSpPr>
          <p:nvPr>
            <p:ph type="sldImg"/>
          </p:nvPr>
        </p:nvSpPr>
        <p:spPr>
          <a:solidFill>
            <a:srgbClr val="FFFFFF"/>
          </a:solidFill>
          <a:ln/>
        </p:spPr>
      </p:sp>
      <p:sp>
        <p:nvSpPr>
          <p:cNvPr id="1126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EC09120-FB37-4447-89B0-084FFBA737F3}" type="slidenum">
              <a:rPr lang="en-GB" sz="1200">
                <a:solidFill>
                  <a:srgbClr val="000000"/>
                </a:solidFill>
              </a:rPr>
              <a:pPr/>
              <a:t>49</a:t>
            </a:fld>
            <a:endParaRPr lang="en-GB" sz="1200">
              <a:solidFill>
                <a:srgbClr val="000000"/>
              </a:solidFill>
            </a:endParaRPr>
          </a:p>
        </p:txBody>
      </p:sp>
      <p:sp>
        <p:nvSpPr>
          <p:cNvPr id="114690" name="Rectangle 1026"/>
          <p:cNvSpPr>
            <a:spLocks noGrp="1" noRot="1" noChangeAspect="1" noChangeArrowheads="1" noTextEdit="1"/>
          </p:cNvSpPr>
          <p:nvPr>
            <p:ph type="sldImg"/>
          </p:nvPr>
        </p:nvSpPr>
        <p:spPr>
          <a:ln/>
        </p:spPr>
      </p:sp>
      <p:sp>
        <p:nvSpPr>
          <p:cNvPr id="114691"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DF5786-78DC-4743-BB06-A720F39C8091}" type="slidenum">
              <a:rPr lang="en-GB" sz="1200">
                <a:solidFill>
                  <a:prstClr val="white"/>
                </a:solidFill>
              </a:rPr>
              <a:pPr/>
              <a:t>51</a:t>
            </a:fld>
            <a:endParaRPr lang="en-GB" sz="1200">
              <a:solidFill>
                <a:prstClr val="white"/>
              </a:solidFill>
            </a:endParaRPr>
          </a:p>
        </p:txBody>
      </p:sp>
      <p:sp>
        <p:nvSpPr>
          <p:cNvPr id="880642" name="Rectangle 2"/>
          <p:cNvSpPr>
            <a:spLocks noGrp="1" noRot="1" noChangeAspect="1" noChangeArrowheads="1"/>
          </p:cNvSpPr>
          <p:nvPr>
            <p:ph type="sldImg"/>
          </p:nvPr>
        </p:nvSpPr>
        <p:spPr>
          <a:solidFill>
            <a:srgbClr val="FFFFFF"/>
          </a:solidFill>
          <a:ln/>
        </p:spPr>
      </p:sp>
      <p:sp>
        <p:nvSpPr>
          <p:cNvPr id="880643" name="Rectangle 3"/>
          <p:cNvSpPr>
            <a:spLocks noGrp="1" noChangeArrowheads="1"/>
          </p:cNvSpPr>
          <p:nvPr>
            <p:ph type="body" idx="1"/>
          </p:nvPr>
        </p:nvSpPr>
        <p:spPr>
          <a:xfrm>
            <a:off x="914400" y="4343400"/>
            <a:ext cx="5029200" cy="8423275"/>
          </a:xfrm>
          <a:solidFill>
            <a:srgbClr val="FFFFFF"/>
          </a:solidFill>
          <a:ln>
            <a:solidFill>
              <a:srgbClr val="000000"/>
            </a:solidFill>
          </a:ln>
        </p:spPr>
        <p:txBody>
          <a:bodyPr/>
          <a:lstStyle/>
          <a:p>
            <a:endParaRPr lang="en-US"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9923710-C0D9-C947-9960-8579C523A02D}" type="slidenum">
              <a:rPr lang="en-GB" sz="1200">
                <a:solidFill>
                  <a:srgbClr val="000000"/>
                </a:solidFill>
              </a:rPr>
              <a:pPr/>
              <a:t>52</a:t>
            </a:fld>
            <a:endParaRPr lang="en-GB" sz="1200">
              <a:solidFill>
                <a:srgbClr val="000000"/>
              </a:solidFill>
            </a:endParaRPr>
          </a:p>
        </p:txBody>
      </p:sp>
      <p:sp>
        <p:nvSpPr>
          <p:cNvPr id="878594" name="Rectangle 2"/>
          <p:cNvSpPr>
            <a:spLocks noGrp="1" noRot="1" noChangeAspect="1" noChangeArrowheads="1"/>
          </p:cNvSpPr>
          <p:nvPr>
            <p:ph type="sldImg"/>
          </p:nvPr>
        </p:nvSpPr>
        <p:spPr>
          <a:solidFill>
            <a:srgbClr val="FFFFFF"/>
          </a:solidFill>
          <a:ln/>
        </p:spPr>
      </p:sp>
      <p:sp>
        <p:nvSpPr>
          <p:cNvPr id="8785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8810C5A-7705-9B43-BC3B-E877C06362FF}" type="slidenum">
              <a:rPr lang="en-GB" sz="1200">
                <a:solidFill>
                  <a:prstClr val="white"/>
                </a:solidFill>
              </a:rPr>
              <a:pPr/>
              <a:t>54</a:t>
            </a:fld>
            <a:endParaRPr lang="en-GB" sz="1200">
              <a:solidFill>
                <a:prstClr val="white"/>
              </a:solidFill>
            </a:endParaRPr>
          </a:p>
        </p:txBody>
      </p:sp>
      <p:sp>
        <p:nvSpPr>
          <p:cNvPr id="876546" name="Rectangle 2"/>
          <p:cNvSpPr>
            <a:spLocks noGrp="1" noRot="1" noChangeAspect="1" noChangeArrowheads="1"/>
          </p:cNvSpPr>
          <p:nvPr>
            <p:ph type="sldImg"/>
          </p:nvPr>
        </p:nvSpPr>
        <p:spPr>
          <a:solidFill>
            <a:srgbClr val="FFFFFF"/>
          </a:solidFill>
          <a:ln/>
        </p:spPr>
      </p:sp>
      <p:sp>
        <p:nvSpPr>
          <p:cNvPr id="8765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"During this silence, the seven angels were given trumpets, significant to John, because he was a Jew and understood the place of trumpets in Israel</a:t>
            </a:r>
            <a:r>
              <a:rPr lang="fr-FR"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s national life. According to Numbers 10, trumpets had three important uses: they called the people together (Num. 10:1–8); they announced war (Num. 10:9); and they announced special times (Num. 10:10). The trumpet sounded at Mount Sinai when the Law was given (Ex. 19:16–19), and trumpets were blown when the king was anointed and enthroned (1 Kings 1:34, 39). Of course, everyone familiar with the Old Testament would remember the trumpets at the conquest of Jericho (Josh. 6:13–16)" (Wiersbe).</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9923710-C0D9-C947-9960-8579C523A02D}" type="slidenum">
              <a:rPr lang="en-GB" sz="1200">
                <a:solidFill>
                  <a:srgbClr val="000000"/>
                </a:solidFill>
              </a:rPr>
              <a:pPr/>
              <a:t>55</a:t>
            </a:fld>
            <a:endParaRPr lang="en-GB" sz="1200">
              <a:solidFill>
                <a:srgbClr val="000000"/>
              </a:solidFill>
            </a:endParaRPr>
          </a:p>
        </p:txBody>
      </p:sp>
      <p:sp>
        <p:nvSpPr>
          <p:cNvPr id="878594" name="Rectangle 2"/>
          <p:cNvSpPr>
            <a:spLocks noGrp="1" noRot="1" noChangeAspect="1" noChangeArrowheads="1"/>
          </p:cNvSpPr>
          <p:nvPr>
            <p:ph type="sldImg"/>
          </p:nvPr>
        </p:nvSpPr>
        <p:spPr>
          <a:solidFill>
            <a:srgbClr val="FFFFFF"/>
          </a:solidFill>
          <a:ln/>
        </p:spPr>
      </p:sp>
      <p:sp>
        <p:nvSpPr>
          <p:cNvPr id="8785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On the great Day of Atonement, the high priest would put incense on the coals in the censer and, with the blood of the sacrifice, enter the holy of holies (Lev. 16:11–14)"</a:t>
            </a:r>
            <a:r>
              <a:rPr lang="en-US" sz="1200" kern="1200" baseline="0" dirty="0" smtClean="0">
                <a:solidFill>
                  <a:schemeClr val="tx1"/>
                </a:solidFill>
                <a:effectLst/>
                <a:latin typeface="Times New Roman" pitchFamily="-112" charset="0"/>
                <a:ea typeface="ＭＳ Ｐゴシック" pitchFamily="-108" charset="-128"/>
                <a:cs typeface="ＭＳ Ｐゴシック" pitchFamily="-108" charset="-128"/>
              </a:rPr>
              <a:t> </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(Wiersbe).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9923710-C0D9-C947-9960-8579C523A02D}" type="slidenum">
              <a:rPr lang="en-GB" sz="1200">
                <a:solidFill>
                  <a:srgbClr val="000000"/>
                </a:solidFill>
              </a:rPr>
              <a:pPr/>
              <a:t>56</a:t>
            </a:fld>
            <a:endParaRPr lang="en-GB" sz="1200">
              <a:solidFill>
                <a:srgbClr val="000000"/>
              </a:solidFill>
            </a:endParaRPr>
          </a:p>
        </p:txBody>
      </p:sp>
      <p:sp>
        <p:nvSpPr>
          <p:cNvPr id="878594" name="Rectangle 2"/>
          <p:cNvSpPr>
            <a:spLocks noGrp="1" noRot="1" noChangeAspect="1" noChangeArrowheads="1"/>
          </p:cNvSpPr>
          <p:nvPr>
            <p:ph type="sldImg"/>
          </p:nvPr>
        </p:nvSpPr>
        <p:spPr>
          <a:solidFill>
            <a:srgbClr val="FFFFFF"/>
          </a:solidFill>
          <a:ln/>
        </p:spPr>
      </p:sp>
      <p:sp>
        <p:nvSpPr>
          <p:cNvPr id="8785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 But in this scene, the angel put the incense on the altar (presented the prayers before God) and then </a:t>
            </a:r>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cast the coals</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 from the altar to the earth! The parallel in Ezekiel 10 indicates that this symbolized God</a:t>
            </a:r>
            <a:r>
              <a:rPr lang="fr-FR"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s judgment; and the effects described in Revelation 8:5 substantiate this view. A storm is about to begin! (see Rev. 4:5; 11:19; 16:18)" (Wiersbe).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4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8A1FCD7-74CA-D945-AEDA-DA83AA7231A1}" type="slidenum">
              <a:rPr lang="en-GB" sz="1200">
                <a:solidFill>
                  <a:prstClr val="white"/>
                </a:solidFill>
              </a:rPr>
              <a:pPr/>
              <a:t>57</a:t>
            </a:fld>
            <a:endParaRPr lang="en-GB" sz="1200">
              <a:solidFill>
                <a:prstClr val="white"/>
              </a:solidFill>
            </a:endParaRPr>
          </a:p>
        </p:txBody>
      </p:sp>
      <p:sp>
        <p:nvSpPr>
          <p:cNvPr id="854018" name="Rectangle 1026"/>
          <p:cNvSpPr>
            <a:spLocks noGrp="1" noRot="1" noChangeAspect="1" noChangeArrowheads="1" noTextEdit="1"/>
          </p:cNvSpPr>
          <p:nvPr>
            <p:ph type="sldImg"/>
          </p:nvPr>
        </p:nvSpPr>
        <p:spPr>
          <a:ln/>
        </p:spPr>
      </p:sp>
      <p:sp>
        <p:nvSpPr>
          <p:cNvPr id="854019"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DF5786-78DC-4743-BB06-A720F39C8091}" type="slidenum">
              <a:rPr lang="en-GB" sz="1200">
                <a:solidFill>
                  <a:prstClr val="white"/>
                </a:solidFill>
              </a:rPr>
              <a:pPr/>
              <a:t>5</a:t>
            </a:fld>
            <a:endParaRPr lang="en-GB" sz="1200">
              <a:solidFill>
                <a:prstClr val="white"/>
              </a:solidFill>
            </a:endParaRPr>
          </a:p>
        </p:txBody>
      </p:sp>
      <p:sp>
        <p:nvSpPr>
          <p:cNvPr id="880642" name="Rectangle 2"/>
          <p:cNvSpPr>
            <a:spLocks noGrp="1" noRot="1" noChangeAspect="1" noChangeArrowheads="1"/>
          </p:cNvSpPr>
          <p:nvPr>
            <p:ph type="sldImg"/>
          </p:nvPr>
        </p:nvSpPr>
        <p:spPr>
          <a:solidFill>
            <a:srgbClr val="FFFFFF"/>
          </a:solidFill>
          <a:ln/>
        </p:spPr>
      </p:sp>
      <p:sp>
        <p:nvSpPr>
          <p:cNvPr id="880643" name="Rectangle 3"/>
          <p:cNvSpPr>
            <a:spLocks noGrp="1" noChangeArrowheads="1"/>
          </p:cNvSpPr>
          <p:nvPr>
            <p:ph type="body" idx="1"/>
          </p:nvPr>
        </p:nvSpPr>
        <p:spPr>
          <a:xfrm>
            <a:off x="914400" y="4343400"/>
            <a:ext cx="5029200" cy="8423275"/>
          </a:xfrm>
          <a:solidFill>
            <a:srgbClr val="FFFFFF"/>
          </a:solidFill>
          <a:ln>
            <a:solidFill>
              <a:srgbClr val="000000"/>
            </a:solidFill>
          </a:ln>
        </p:spPr>
        <p:txBody>
          <a:bodyPr/>
          <a:lstStyle/>
          <a:p>
            <a:endParaRPr lang="en-US"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9923710-C0D9-C947-9960-8579C523A02D}" type="slidenum">
              <a:rPr lang="en-GB" sz="1200">
                <a:solidFill>
                  <a:srgbClr val="000000"/>
                </a:solidFill>
              </a:rPr>
              <a:pPr/>
              <a:t>58</a:t>
            </a:fld>
            <a:endParaRPr lang="en-GB" sz="1200">
              <a:solidFill>
                <a:srgbClr val="000000"/>
              </a:solidFill>
            </a:endParaRPr>
          </a:p>
        </p:txBody>
      </p:sp>
      <p:sp>
        <p:nvSpPr>
          <p:cNvPr id="878594" name="Rectangle 2"/>
          <p:cNvSpPr>
            <a:spLocks noGrp="1" noRot="1" noChangeAspect="1" noChangeArrowheads="1"/>
          </p:cNvSpPr>
          <p:nvPr>
            <p:ph type="sldImg"/>
          </p:nvPr>
        </p:nvSpPr>
        <p:spPr>
          <a:solidFill>
            <a:srgbClr val="FFFFFF"/>
          </a:solidFill>
          <a:ln/>
        </p:spPr>
      </p:sp>
      <p:sp>
        <p:nvSpPr>
          <p:cNvPr id="8785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9923710-C0D9-C947-9960-8579C523A02D}" type="slidenum">
              <a:rPr lang="en-GB" sz="1200">
                <a:solidFill>
                  <a:srgbClr val="000000"/>
                </a:solidFill>
              </a:rPr>
              <a:pPr/>
              <a:t>59</a:t>
            </a:fld>
            <a:endParaRPr lang="en-GB" sz="1200">
              <a:solidFill>
                <a:srgbClr val="000000"/>
              </a:solidFill>
            </a:endParaRPr>
          </a:p>
        </p:txBody>
      </p:sp>
      <p:sp>
        <p:nvSpPr>
          <p:cNvPr id="878594" name="Rectangle 2"/>
          <p:cNvSpPr>
            <a:spLocks noGrp="1" noRot="1" noChangeAspect="1" noChangeArrowheads="1"/>
          </p:cNvSpPr>
          <p:nvPr>
            <p:ph type="sldImg"/>
          </p:nvPr>
        </p:nvSpPr>
        <p:spPr>
          <a:solidFill>
            <a:srgbClr val="FFFFFF"/>
          </a:solidFill>
          <a:ln/>
        </p:spPr>
      </p:sp>
      <p:sp>
        <p:nvSpPr>
          <p:cNvPr id="8785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E9908B1-171A-F84B-AB3A-E8401D225DD6}" type="slidenum">
              <a:rPr lang="en-GB" sz="1200">
                <a:solidFill>
                  <a:prstClr val="white"/>
                </a:solidFill>
              </a:rPr>
              <a:pPr/>
              <a:t>61</a:t>
            </a:fld>
            <a:endParaRPr lang="en-GB" sz="1200">
              <a:solidFill>
                <a:prstClr val="white"/>
              </a:solidFill>
            </a:endParaRPr>
          </a:p>
        </p:txBody>
      </p:sp>
      <p:sp>
        <p:nvSpPr>
          <p:cNvPr id="874498" name="Rectangle 2"/>
          <p:cNvSpPr>
            <a:spLocks noGrp="1" noRot="1" noChangeAspect="1" noChangeArrowheads="1"/>
          </p:cNvSpPr>
          <p:nvPr>
            <p:ph type="sldImg"/>
          </p:nvPr>
        </p:nvSpPr>
        <p:spPr>
          <a:solidFill>
            <a:srgbClr val="FFFFFF"/>
          </a:solidFill>
          <a:ln/>
        </p:spPr>
      </p:sp>
      <p:sp>
        <p:nvSpPr>
          <p:cNvPr id="874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Correlation Between Trumpets &amp;</a:t>
            </a:r>
            <a:r>
              <a:rPr lang="en-US" sz="1200" i="1" kern="1200" baseline="0" dirty="0" smtClean="0">
                <a:solidFill>
                  <a:schemeClr val="tx1"/>
                </a:solidFill>
                <a:effectLst/>
                <a:latin typeface="Times New Roman" pitchFamily="-112" charset="0"/>
                <a:ea typeface="ＭＳ Ｐゴシック" pitchFamily="-108" charset="-128"/>
                <a:cs typeface="ＭＳ Ｐゴシック" pitchFamily="-108" charset="-128"/>
              </a:rPr>
              <a:t> Bowls (Wiersbe):</a:t>
            </a:r>
          </a:p>
          <a:p>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1 The Judgment</a:t>
            </a:r>
            <a:endParaRPr lang="en-US" sz="1200" kern="1200" dirty="0" smtClean="0">
              <a:solidFill>
                <a:schemeClr val="tx1"/>
              </a:solidFill>
              <a:effectLst/>
              <a:latin typeface="Times New Roman" pitchFamily="-112" charset="0"/>
              <a:ea typeface="ＭＳ Ｐゴシック" pitchFamily="-108" charset="-128"/>
              <a:cs typeface="ＭＳ Ｐゴシック" pitchFamily="-108" charset="-128"/>
            </a:endParaRPr>
          </a:p>
          <a:p>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2 The earth</a:t>
            </a:r>
            <a:endParaRPr lang="en-US" sz="1200" kern="1200" dirty="0" smtClean="0">
              <a:solidFill>
                <a:schemeClr val="tx1"/>
              </a:solidFill>
              <a:effectLst/>
              <a:latin typeface="Times New Roman" pitchFamily="-112" charset="0"/>
              <a:ea typeface="ＭＳ Ｐゴシック" pitchFamily="-108" charset="-128"/>
              <a:cs typeface="ＭＳ Ｐゴシック" pitchFamily="-108" charset="-128"/>
            </a:endParaRPr>
          </a:p>
          <a:p>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3 The sea</a:t>
            </a:r>
            <a:endParaRPr lang="en-US" sz="1200" kern="1200" dirty="0" smtClean="0">
              <a:solidFill>
                <a:schemeClr val="tx1"/>
              </a:solidFill>
              <a:effectLst/>
              <a:latin typeface="Times New Roman" pitchFamily="-112" charset="0"/>
              <a:ea typeface="ＭＳ Ｐゴシック" pitchFamily="-108" charset="-128"/>
              <a:cs typeface="ＭＳ Ｐゴシック" pitchFamily="-108" charset="-128"/>
            </a:endParaRPr>
          </a:p>
          <a:p>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4 The rivers</a:t>
            </a:r>
            <a:endParaRPr lang="en-US" sz="1200" kern="1200" dirty="0" smtClean="0">
              <a:solidFill>
                <a:schemeClr val="tx1"/>
              </a:solidFill>
              <a:effectLst/>
              <a:latin typeface="Times New Roman" pitchFamily="-112" charset="0"/>
              <a:ea typeface="ＭＳ Ｐゴシック" pitchFamily="-108" charset="-128"/>
              <a:cs typeface="ＭＳ Ｐゴシック" pitchFamily="-108" charset="-128"/>
            </a:endParaRPr>
          </a:p>
          <a:p>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5 The heavens</a:t>
            </a:r>
            <a:endParaRPr lang="en-US" sz="1200" kern="1200" dirty="0" smtClean="0">
              <a:solidFill>
                <a:schemeClr val="tx1"/>
              </a:solidFill>
              <a:effectLst/>
              <a:latin typeface="Times New Roman" pitchFamily="-112" charset="0"/>
              <a:ea typeface="ＭＳ Ｐゴシック" pitchFamily="-108" charset="-128"/>
              <a:cs typeface="ＭＳ Ｐゴシック" pitchFamily="-108" charset="-128"/>
            </a:endParaRPr>
          </a:p>
          <a:p>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6 Mankind—torment</a:t>
            </a:r>
            <a:endParaRPr lang="en-US" sz="1200" kern="1200" dirty="0" smtClean="0">
              <a:solidFill>
                <a:schemeClr val="tx1"/>
              </a:solidFill>
              <a:effectLst/>
              <a:latin typeface="Times New Roman" pitchFamily="-112" charset="0"/>
              <a:ea typeface="ＭＳ Ｐゴシック" pitchFamily="-108" charset="-128"/>
              <a:cs typeface="ＭＳ Ｐゴシック" pitchFamily="-108" charset="-128"/>
            </a:endParaRPr>
          </a:p>
          <a:p>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7 An army</a:t>
            </a:r>
            <a:endParaRPr lang="en-US" sz="1200" kern="1200" dirty="0" smtClean="0">
              <a:solidFill>
                <a:schemeClr val="tx1"/>
              </a:solidFill>
              <a:effectLst/>
              <a:latin typeface="Times New Roman" pitchFamily="-112" charset="0"/>
              <a:ea typeface="ＭＳ Ｐゴシック" pitchFamily="-108" charset="-128"/>
              <a:cs typeface="ＭＳ Ｐゴシック" pitchFamily="-108" charset="-128"/>
            </a:endParaRPr>
          </a:p>
          <a:p>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Angry nations</a:t>
            </a:r>
            <a:endParaRPr lang="en-US" sz="1200" kern="1200" dirty="0" smtClean="0">
              <a:solidFill>
                <a:schemeClr val="tx1"/>
              </a:solidFill>
              <a:effectLst/>
              <a:latin typeface="Times New Roman" pitchFamily="-112" charset="0"/>
              <a:ea typeface="ＭＳ Ｐゴシック" pitchFamily="-108" charset="-128"/>
              <a:cs typeface="ＭＳ Ｐゴシック" pitchFamily="-108" charset="-128"/>
            </a:endParaRP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FF7DC8-9882-C146-8D83-3972C23FFEF5}" type="slidenum">
              <a:rPr lang="en-GB" sz="1200">
                <a:solidFill>
                  <a:prstClr val="white"/>
                </a:solidFill>
              </a:rPr>
              <a:pPr/>
              <a:t>62</a:t>
            </a:fld>
            <a:endParaRPr lang="en-GB" sz="1200">
              <a:solidFill>
                <a:prstClr val="white"/>
              </a:solidFill>
            </a:endParaRPr>
          </a:p>
        </p:txBody>
      </p:sp>
      <p:sp>
        <p:nvSpPr>
          <p:cNvPr id="868354" name="Rectangle 1026"/>
          <p:cNvSpPr>
            <a:spLocks noGrp="1" noRot="1" noChangeAspect="1" noChangeArrowheads="1" noTextEdit="1"/>
          </p:cNvSpPr>
          <p:nvPr>
            <p:ph type="sldImg"/>
          </p:nvPr>
        </p:nvSpPr>
        <p:spPr>
          <a:ln/>
        </p:spPr>
      </p:sp>
      <p:sp>
        <p:nvSpPr>
          <p:cNvPr id="868355"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6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8384121-A69C-C14F-A6AA-204E82A9E95C}" type="slidenum">
              <a:rPr lang="en-GB" sz="1200">
                <a:solidFill>
                  <a:srgbClr val="000000"/>
                </a:solidFill>
              </a:rPr>
              <a:pPr/>
              <a:t>63</a:t>
            </a:fld>
            <a:endParaRPr lang="en-GB" sz="1200">
              <a:solidFill>
                <a:srgbClr val="000000"/>
              </a:solidFill>
            </a:endParaRPr>
          </a:p>
        </p:txBody>
      </p:sp>
      <p:sp>
        <p:nvSpPr>
          <p:cNvPr id="882690" name="Rectangle 2"/>
          <p:cNvSpPr>
            <a:spLocks noGrp="1" noRot="1" noChangeAspect="1" noChangeArrowheads="1"/>
          </p:cNvSpPr>
          <p:nvPr>
            <p:ph type="sldImg"/>
          </p:nvPr>
        </p:nvSpPr>
        <p:spPr>
          <a:solidFill>
            <a:srgbClr val="FFFFFF"/>
          </a:solidFill>
          <a:ln/>
        </p:spPr>
      </p:sp>
      <p:sp>
        <p:nvSpPr>
          <p:cNvPr id="882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solidFill>
                <a:schemeClr val="tx2"/>
              </a:solidFill>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7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8773D02-D2A9-6242-A3D3-038A9D3A5FB2}" type="slidenum">
              <a:rPr lang="en-GB" sz="1200">
                <a:solidFill>
                  <a:srgbClr val="000000"/>
                </a:solidFill>
              </a:rPr>
              <a:pPr/>
              <a:t>64</a:t>
            </a:fld>
            <a:endParaRPr lang="en-GB" sz="1200">
              <a:solidFill>
                <a:srgbClr val="000000"/>
              </a:solidFill>
            </a:endParaRPr>
          </a:p>
        </p:txBody>
      </p:sp>
      <p:sp>
        <p:nvSpPr>
          <p:cNvPr id="884738" name="Rectangle 2"/>
          <p:cNvSpPr>
            <a:spLocks noGrp="1" noRot="1" noChangeAspect="1" noChangeArrowheads="1"/>
          </p:cNvSpPr>
          <p:nvPr>
            <p:ph type="sldImg"/>
          </p:nvPr>
        </p:nvSpPr>
        <p:spPr>
          <a:solidFill>
            <a:srgbClr val="FFFFFF"/>
          </a:solidFill>
          <a:ln/>
        </p:spPr>
      </p:sp>
      <p:sp>
        <p:nvSpPr>
          <p:cNvPr id="8847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solidFill>
                <a:schemeClr val="tx2"/>
              </a:solidFill>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7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8773D02-D2A9-6242-A3D3-038A9D3A5FB2}" type="slidenum">
              <a:rPr lang="en-GB" sz="1200">
                <a:solidFill>
                  <a:srgbClr val="000000"/>
                </a:solidFill>
              </a:rPr>
              <a:pPr/>
              <a:t>65</a:t>
            </a:fld>
            <a:endParaRPr lang="en-GB" sz="1200">
              <a:solidFill>
                <a:srgbClr val="000000"/>
              </a:solidFill>
            </a:endParaRPr>
          </a:p>
        </p:txBody>
      </p:sp>
      <p:sp>
        <p:nvSpPr>
          <p:cNvPr id="884738" name="Rectangle 2"/>
          <p:cNvSpPr>
            <a:spLocks noGrp="1" noRot="1" noChangeAspect="1" noChangeArrowheads="1"/>
          </p:cNvSpPr>
          <p:nvPr>
            <p:ph type="sldImg"/>
          </p:nvPr>
        </p:nvSpPr>
        <p:spPr>
          <a:solidFill>
            <a:srgbClr val="FFFFFF"/>
          </a:solidFill>
          <a:ln/>
        </p:spPr>
      </p:sp>
      <p:sp>
        <p:nvSpPr>
          <p:cNvPr id="8847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solidFill>
                <a:schemeClr val="tx2"/>
              </a:solidFill>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DF5786-78DC-4743-BB06-A720F39C8091}" type="slidenum">
              <a:rPr lang="en-GB" sz="1200">
                <a:solidFill>
                  <a:prstClr val="white"/>
                </a:solidFill>
              </a:rPr>
              <a:pPr/>
              <a:t>66</a:t>
            </a:fld>
            <a:endParaRPr lang="en-GB" sz="1200">
              <a:solidFill>
                <a:prstClr val="white"/>
              </a:solidFill>
            </a:endParaRPr>
          </a:p>
        </p:txBody>
      </p:sp>
      <p:sp>
        <p:nvSpPr>
          <p:cNvPr id="880642" name="Rectangle 2"/>
          <p:cNvSpPr>
            <a:spLocks noGrp="1" noRot="1" noChangeAspect="1" noChangeArrowheads="1"/>
          </p:cNvSpPr>
          <p:nvPr>
            <p:ph type="sldImg"/>
          </p:nvPr>
        </p:nvSpPr>
        <p:spPr>
          <a:solidFill>
            <a:srgbClr val="FFFFFF"/>
          </a:solidFill>
          <a:ln/>
        </p:spPr>
      </p:sp>
      <p:sp>
        <p:nvSpPr>
          <p:cNvPr id="880643" name="Rectangle 3"/>
          <p:cNvSpPr>
            <a:spLocks noGrp="1" noChangeArrowheads="1"/>
          </p:cNvSpPr>
          <p:nvPr>
            <p:ph type="body" idx="1"/>
          </p:nvPr>
        </p:nvSpPr>
        <p:spPr>
          <a:xfrm>
            <a:off x="914400" y="4343400"/>
            <a:ext cx="5029200" cy="8423275"/>
          </a:xfrm>
          <a:solidFill>
            <a:srgbClr val="FFFFFF"/>
          </a:solidFill>
          <a:ln>
            <a:solidFill>
              <a:srgbClr val="000000"/>
            </a:solidFill>
          </a:ln>
        </p:spPr>
        <p:txBody>
          <a:bodyPr/>
          <a:lstStyle/>
          <a:p>
            <a:endParaRPr lang="en-US"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7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8773D02-D2A9-6242-A3D3-038A9D3A5FB2}" type="slidenum">
              <a:rPr lang="en-GB" sz="1200">
                <a:solidFill>
                  <a:srgbClr val="000000"/>
                </a:solidFill>
              </a:rPr>
              <a:pPr/>
              <a:t>67</a:t>
            </a:fld>
            <a:endParaRPr lang="en-GB" sz="1200">
              <a:solidFill>
                <a:srgbClr val="000000"/>
              </a:solidFill>
            </a:endParaRPr>
          </a:p>
        </p:txBody>
      </p:sp>
      <p:sp>
        <p:nvSpPr>
          <p:cNvPr id="884738" name="Rectangle 2"/>
          <p:cNvSpPr>
            <a:spLocks noGrp="1" noRot="1" noChangeAspect="1" noChangeArrowheads="1"/>
          </p:cNvSpPr>
          <p:nvPr>
            <p:ph type="sldImg"/>
          </p:nvPr>
        </p:nvSpPr>
        <p:spPr>
          <a:solidFill>
            <a:srgbClr val="FFFFFF"/>
          </a:solidFill>
          <a:ln/>
        </p:spPr>
      </p:sp>
      <p:sp>
        <p:nvSpPr>
          <p:cNvPr id="8847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solidFill>
                <a:schemeClr val="tx2"/>
              </a:solidFill>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7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8773D02-D2A9-6242-A3D3-038A9D3A5FB2}" type="slidenum">
              <a:rPr lang="en-GB" sz="1200">
                <a:solidFill>
                  <a:srgbClr val="000000"/>
                </a:solidFill>
              </a:rPr>
              <a:pPr/>
              <a:t>68</a:t>
            </a:fld>
            <a:endParaRPr lang="en-GB" sz="1200">
              <a:solidFill>
                <a:srgbClr val="000000"/>
              </a:solidFill>
            </a:endParaRPr>
          </a:p>
        </p:txBody>
      </p:sp>
      <p:sp>
        <p:nvSpPr>
          <p:cNvPr id="884738" name="Rectangle 2"/>
          <p:cNvSpPr>
            <a:spLocks noGrp="1" noRot="1" noChangeAspect="1" noChangeArrowheads="1"/>
          </p:cNvSpPr>
          <p:nvPr>
            <p:ph type="sldImg"/>
          </p:nvPr>
        </p:nvSpPr>
        <p:spPr>
          <a:solidFill>
            <a:srgbClr val="FFFFFF"/>
          </a:solidFill>
          <a:ln/>
        </p:spPr>
      </p:sp>
      <p:sp>
        <p:nvSpPr>
          <p:cNvPr id="8847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solidFill>
                <a:schemeClr val="tx2"/>
              </a:solidFill>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DF5786-78DC-4743-BB06-A720F39C8091}" type="slidenum">
              <a:rPr lang="en-GB" sz="1200">
                <a:solidFill>
                  <a:prstClr val="white"/>
                </a:solidFill>
              </a:rPr>
              <a:pPr/>
              <a:t>6</a:t>
            </a:fld>
            <a:endParaRPr lang="en-GB" sz="1200">
              <a:solidFill>
                <a:prstClr val="white"/>
              </a:solidFill>
            </a:endParaRPr>
          </a:p>
        </p:txBody>
      </p:sp>
      <p:sp>
        <p:nvSpPr>
          <p:cNvPr id="880642" name="Rectangle 2"/>
          <p:cNvSpPr>
            <a:spLocks noGrp="1" noRot="1" noChangeAspect="1" noChangeArrowheads="1"/>
          </p:cNvSpPr>
          <p:nvPr>
            <p:ph type="sldImg"/>
          </p:nvPr>
        </p:nvSpPr>
        <p:spPr>
          <a:solidFill>
            <a:srgbClr val="FFFFFF"/>
          </a:solidFill>
          <a:ln/>
        </p:spPr>
      </p:sp>
      <p:sp>
        <p:nvSpPr>
          <p:cNvPr id="880643" name="Rectangle 3"/>
          <p:cNvSpPr>
            <a:spLocks noGrp="1" noChangeArrowheads="1"/>
          </p:cNvSpPr>
          <p:nvPr>
            <p:ph type="body" idx="1"/>
          </p:nvPr>
        </p:nvSpPr>
        <p:spPr>
          <a:xfrm>
            <a:off x="914400" y="4343400"/>
            <a:ext cx="5029200" cy="8423275"/>
          </a:xfrm>
          <a:solidFill>
            <a:srgbClr val="FFFFFF"/>
          </a:solidFill>
          <a:ln>
            <a:solidFill>
              <a:srgbClr val="000000"/>
            </a:solidFill>
          </a:ln>
        </p:spPr>
        <p:txBody>
          <a:bodyPr/>
          <a:lstStyle/>
          <a:p>
            <a:r>
              <a:rPr lang="en-US" dirty="0" smtClean="0">
                <a:solidFill>
                  <a:srgbClr val="000000"/>
                </a:solidFill>
                <a:latin typeface="Times New Roman" charset="0"/>
                <a:ea typeface="ＭＳ Ｐゴシック" charset="0"/>
                <a:cs typeface="ＭＳ Ｐゴシック" charset="0"/>
              </a:rPr>
              <a:t>I</a:t>
            </a:r>
            <a:r>
              <a:rPr lang="en-US" dirty="0" smtClean="0"/>
              <a:t>n this Jan. 9, 2014, file photo, a visitor to Folsom Lake, Calif., walks his dog down a boat ramp that is now several hundred yards away from the waters</a:t>
            </a:r>
            <a:r>
              <a:rPr lang="fr-FR" dirty="0" smtClean="0"/>
              <a:t>'</a:t>
            </a:r>
            <a:r>
              <a:rPr lang="en-US" dirty="0" smtClean="0"/>
              <a:t> edge. (AP Photo/Rich </a:t>
            </a:r>
            <a:r>
              <a:rPr lang="en-US" dirty="0" err="1" smtClean="0"/>
              <a:t>Pedroncelli</a:t>
            </a:r>
            <a:r>
              <a:rPr lang="en-US" dirty="0" smtClean="0"/>
              <a:t>, File)</a:t>
            </a:r>
          </a:p>
          <a:p>
            <a:r>
              <a:rPr lang="en-US" dirty="0" smtClean="0">
                <a:solidFill>
                  <a:srgbClr val="000000"/>
                </a:solidFill>
                <a:latin typeface="Times New Roman" charset="0"/>
                <a:ea typeface="ＭＳ Ｐゴシック" charset="0"/>
                <a:cs typeface="ＭＳ Ｐゴシック" charset="0"/>
              </a:rPr>
              <a:t>http://</a:t>
            </a:r>
            <a:r>
              <a:rPr lang="en-US" dirty="0" err="1" smtClean="0">
                <a:solidFill>
                  <a:srgbClr val="000000"/>
                </a:solidFill>
                <a:latin typeface="Times New Roman" charset="0"/>
                <a:ea typeface="ＭＳ Ｐゴシック" charset="0"/>
                <a:cs typeface="ＭＳ Ｐゴシック" charset="0"/>
              </a:rPr>
              <a:t>www.accuweather.com</a:t>
            </a:r>
            <a:r>
              <a:rPr lang="en-US" dirty="0" smtClean="0">
                <a:solidFill>
                  <a:srgbClr val="000000"/>
                </a:solidFill>
                <a:latin typeface="Times New Roman" charset="0"/>
                <a:ea typeface="ＭＳ Ｐゴシック" charset="0"/>
                <a:cs typeface="ＭＳ Ｐゴシック" charset="0"/>
              </a:rPr>
              <a:t>/en/weather-news/los-</a:t>
            </a:r>
            <a:r>
              <a:rPr lang="en-US" dirty="0" err="1" smtClean="0">
                <a:solidFill>
                  <a:srgbClr val="000000"/>
                </a:solidFill>
                <a:latin typeface="Times New Roman" charset="0"/>
                <a:ea typeface="ＭＳ Ｐゴシック" charset="0"/>
                <a:cs typeface="ＭＳ Ｐゴシック" charset="0"/>
              </a:rPr>
              <a:t>angeles</a:t>
            </a:r>
            <a:r>
              <a:rPr lang="en-US" dirty="0" smtClean="0">
                <a:solidFill>
                  <a:srgbClr val="000000"/>
                </a:solidFill>
                <a:latin typeface="Times New Roman" charset="0"/>
                <a:ea typeface="ＭＳ Ｐゴシック" charset="0"/>
                <a:cs typeface="ＭＳ Ｐゴシック" charset="0"/>
              </a:rPr>
              <a:t>-drought-situation/21939154 accessed 23 Feb 2014 when still no rain</a:t>
            </a:r>
            <a:endParaRPr lang="en-US"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7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8773D02-D2A9-6242-A3D3-038A9D3A5FB2}" type="slidenum">
              <a:rPr lang="en-GB" sz="1200">
                <a:solidFill>
                  <a:srgbClr val="000000"/>
                </a:solidFill>
              </a:rPr>
              <a:pPr/>
              <a:t>69</a:t>
            </a:fld>
            <a:endParaRPr lang="en-GB" sz="1200">
              <a:solidFill>
                <a:srgbClr val="000000"/>
              </a:solidFill>
            </a:endParaRPr>
          </a:p>
        </p:txBody>
      </p:sp>
      <p:sp>
        <p:nvSpPr>
          <p:cNvPr id="884738" name="Rectangle 2"/>
          <p:cNvSpPr>
            <a:spLocks noGrp="1" noRot="1" noChangeAspect="1" noChangeArrowheads="1"/>
          </p:cNvSpPr>
          <p:nvPr>
            <p:ph type="sldImg"/>
          </p:nvPr>
        </p:nvSpPr>
        <p:spPr>
          <a:solidFill>
            <a:srgbClr val="FFFFFF"/>
          </a:solidFill>
          <a:ln/>
        </p:spPr>
      </p:sp>
      <p:sp>
        <p:nvSpPr>
          <p:cNvPr id="8847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solidFill>
                <a:schemeClr val="tx2"/>
              </a:solidFill>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9861F12-C9DC-F84C-955F-A0E5773FDB9D}" type="slidenum">
              <a:rPr lang="en-GB" sz="1200">
                <a:solidFill>
                  <a:prstClr val="white"/>
                </a:solidFill>
              </a:rPr>
              <a:pPr/>
              <a:t>70</a:t>
            </a:fld>
            <a:endParaRPr lang="en-GB" sz="1200">
              <a:solidFill>
                <a:prstClr val="white"/>
              </a:solidFill>
            </a:endParaRPr>
          </a:p>
        </p:txBody>
      </p:sp>
      <p:sp>
        <p:nvSpPr>
          <p:cNvPr id="888834" name="Rectangle 2"/>
          <p:cNvSpPr>
            <a:spLocks noGrp="1" noRot="1" noChangeAspect="1" noChangeArrowheads="1"/>
          </p:cNvSpPr>
          <p:nvPr>
            <p:ph type="sldImg"/>
          </p:nvPr>
        </p:nvSpPr>
        <p:spPr>
          <a:solidFill>
            <a:srgbClr val="FFFFFF"/>
          </a:solidFill>
          <a:ln/>
        </p:spPr>
      </p:sp>
      <p:sp>
        <p:nvSpPr>
          <p:cNvPr id="8888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6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C2A03E0-FCE0-6045-81C5-0FB24093A2CE}" type="slidenum">
              <a:rPr lang="en-GB" sz="1200">
                <a:solidFill>
                  <a:prstClr val="white"/>
                </a:solidFill>
              </a:rPr>
              <a:pPr/>
              <a:t>71</a:t>
            </a:fld>
            <a:endParaRPr lang="en-GB" sz="1200">
              <a:solidFill>
                <a:prstClr val="white"/>
              </a:solidFill>
            </a:endParaRPr>
          </a:p>
        </p:txBody>
      </p:sp>
      <p:sp>
        <p:nvSpPr>
          <p:cNvPr id="886786" name="Rectangle 2"/>
          <p:cNvSpPr>
            <a:spLocks noGrp="1" noRot="1" noChangeAspect="1" noChangeArrowheads="1"/>
          </p:cNvSpPr>
          <p:nvPr>
            <p:ph type="sldImg"/>
          </p:nvPr>
        </p:nvSpPr>
        <p:spPr>
          <a:solidFill>
            <a:srgbClr val="FFFFFF"/>
          </a:solidFill>
          <a:ln/>
        </p:spPr>
      </p:sp>
      <p:sp>
        <p:nvSpPr>
          <p:cNvPr id="8867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9861F12-C9DC-F84C-955F-A0E5773FDB9D}" type="slidenum">
              <a:rPr lang="en-GB" sz="1200">
                <a:solidFill>
                  <a:prstClr val="white"/>
                </a:solidFill>
              </a:rPr>
              <a:pPr/>
              <a:t>72</a:t>
            </a:fld>
            <a:endParaRPr lang="en-GB" sz="1200">
              <a:solidFill>
                <a:prstClr val="white"/>
              </a:solidFill>
            </a:endParaRPr>
          </a:p>
        </p:txBody>
      </p:sp>
      <p:sp>
        <p:nvSpPr>
          <p:cNvPr id="888834" name="Rectangle 2"/>
          <p:cNvSpPr>
            <a:spLocks noGrp="1" noRot="1" noChangeAspect="1" noChangeArrowheads="1"/>
          </p:cNvSpPr>
          <p:nvPr>
            <p:ph type="sldImg"/>
          </p:nvPr>
        </p:nvSpPr>
        <p:spPr>
          <a:solidFill>
            <a:srgbClr val="FFFFFF"/>
          </a:solidFill>
          <a:ln/>
        </p:spPr>
      </p:sp>
      <p:sp>
        <p:nvSpPr>
          <p:cNvPr id="8888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4EEC291-CB03-4A43-AA72-327BF44FA0AE}" type="slidenum">
              <a:rPr lang="en-GB" sz="1200">
                <a:solidFill>
                  <a:prstClr val="white"/>
                </a:solidFill>
              </a:rPr>
              <a:pPr/>
              <a:t>73</a:t>
            </a:fld>
            <a:endParaRPr lang="en-GB" sz="1200">
              <a:solidFill>
                <a:prstClr val="white"/>
              </a:solidFill>
            </a:endParaRPr>
          </a:p>
        </p:txBody>
      </p:sp>
      <p:sp>
        <p:nvSpPr>
          <p:cNvPr id="890882" name="Rectangle 2"/>
          <p:cNvSpPr>
            <a:spLocks noGrp="1" noRot="1" noChangeAspect="1" noChangeArrowheads="1"/>
          </p:cNvSpPr>
          <p:nvPr>
            <p:ph type="sldImg"/>
          </p:nvPr>
        </p:nvSpPr>
        <p:spPr>
          <a:solidFill>
            <a:srgbClr val="FFFFFF"/>
          </a:solidFill>
          <a:ln/>
        </p:spPr>
      </p:sp>
      <p:sp>
        <p:nvSpPr>
          <p:cNvPr id="8908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856B56-DF53-D64B-8A73-565520E3C8CE}" type="slidenum">
              <a:rPr lang="en-GB" sz="1200">
                <a:solidFill>
                  <a:prstClr val="white"/>
                </a:solidFill>
              </a:rPr>
              <a:pPr/>
              <a:t>74</a:t>
            </a:fld>
            <a:endParaRPr lang="en-GB" sz="1200">
              <a:solidFill>
                <a:prstClr val="white"/>
              </a:solidFill>
            </a:endParaRPr>
          </a:p>
        </p:txBody>
      </p:sp>
      <p:sp>
        <p:nvSpPr>
          <p:cNvPr id="892930" name="Rectangle 2"/>
          <p:cNvSpPr>
            <a:spLocks noGrp="1" noRot="1" noChangeAspect="1" noChangeArrowheads="1"/>
          </p:cNvSpPr>
          <p:nvPr>
            <p:ph type="sldImg"/>
          </p:nvPr>
        </p:nvSpPr>
        <p:spPr>
          <a:solidFill>
            <a:srgbClr val="FFFFFF"/>
          </a:solidFill>
          <a:ln/>
        </p:spPr>
      </p:sp>
      <p:sp>
        <p:nvSpPr>
          <p:cNvPr id="8929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9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B501AED-A345-AF47-9BFF-5B15BC3204EA}" type="slidenum">
              <a:rPr lang="en-GB" sz="1200">
                <a:solidFill>
                  <a:prstClr val="white"/>
                </a:solidFill>
              </a:rPr>
              <a:pPr/>
              <a:t>75</a:t>
            </a:fld>
            <a:endParaRPr lang="en-GB" sz="1200">
              <a:solidFill>
                <a:prstClr val="white"/>
              </a:solidFill>
            </a:endParaRPr>
          </a:p>
        </p:txBody>
      </p:sp>
      <p:sp>
        <p:nvSpPr>
          <p:cNvPr id="894978" name="Rectangle 2"/>
          <p:cNvSpPr>
            <a:spLocks noGrp="1" noRot="1" noChangeAspect="1" noChangeArrowheads="1"/>
          </p:cNvSpPr>
          <p:nvPr>
            <p:ph type="sldImg"/>
          </p:nvPr>
        </p:nvSpPr>
        <p:spPr>
          <a:solidFill>
            <a:srgbClr val="FFFFFF"/>
          </a:solidFill>
          <a:ln/>
        </p:spPr>
      </p:sp>
      <p:sp>
        <p:nvSpPr>
          <p:cNvPr id="8949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1209DC0-5B17-314C-BE35-BF71D40C6C55}" type="slidenum">
              <a:rPr lang="en-GB" sz="1200">
                <a:solidFill>
                  <a:prstClr val="white"/>
                </a:solidFill>
              </a:rPr>
              <a:pPr/>
              <a:t>76</a:t>
            </a:fld>
            <a:endParaRPr lang="en-GB" sz="1200">
              <a:solidFill>
                <a:prstClr val="white"/>
              </a:solidFill>
            </a:endParaRPr>
          </a:p>
        </p:txBody>
      </p:sp>
      <p:sp>
        <p:nvSpPr>
          <p:cNvPr id="897026" name="Rectangle 2"/>
          <p:cNvSpPr>
            <a:spLocks noGrp="1" noRot="1" noChangeAspect="1" noChangeArrowheads="1"/>
          </p:cNvSpPr>
          <p:nvPr>
            <p:ph type="sldImg"/>
          </p:nvPr>
        </p:nvSpPr>
        <p:spPr>
          <a:solidFill>
            <a:srgbClr val="FFFFFF"/>
          </a:solidFill>
          <a:ln/>
        </p:spPr>
      </p:sp>
      <p:sp>
        <p:nvSpPr>
          <p:cNvPr id="8970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90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2A82523-AD2E-674E-9D87-9DB0179CAEA5}" type="slidenum">
              <a:rPr lang="en-GB" sz="1200">
                <a:solidFill>
                  <a:prstClr val="white"/>
                </a:solidFill>
              </a:rPr>
              <a:pPr/>
              <a:t>77</a:t>
            </a:fld>
            <a:endParaRPr lang="en-GB" sz="1200">
              <a:solidFill>
                <a:prstClr val="white"/>
              </a:solidFill>
            </a:endParaRPr>
          </a:p>
        </p:txBody>
      </p:sp>
      <p:sp>
        <p:nvSpPr>
          <p:cNvPr id="899074" name="Rectangle 2"/>
          <p:cNvSpPr>
            <a:spLocks noGrp="1" noRot="1" noChangeAspect="1" noChangeArrowheads="1"/>
          </p:cNvSpPr>
          <p:nvPr>
            <p:ph type="sldImg"/>
          </p:nvPr>
        </p:nvSpPr>
        <p:spPr>
          <a:solidFill>
            <a:srgbClr val="FFFFFF"/>
          </a:solidFill>
          <a:ln/>
        </p:spPr>
      </p:sp>
      <p:sp>
        <p:nvSpPr>
          <p:cNvPr id="8990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95EE614-C0A9-6948-B24F-57FF52DD945D}" type="slidenum">
              <a:rPr lang="en-GB" sz="1200">
                <a:solidFill>
                  <a:prstClr val="white"/>
                </a:solidFill>
              </a:rPr>
              <a:pPr/>
              <a:t>78</a:t>
            </a:fld>
            <a:endParaRPr lang="en-GB" sz="1200">
              <a:solidFill>
                <a:prstClr val="white"/>
              </a:solidFill>
            </a:endParaRPr>
          </a:p>
        </p:txBody>
      </p:sp>
      <p:sp>
        <p:nvSpPr>
          <p:cNvPr id="901122" name="Rectangle 2"/>
          <p:cNvSpPr>
            <a:spLocks noGrp="1" noRot="1" noChangeAspect="1" noChangeArrowheads="1"/>
          </p:cNvSpPr>
          <p:nvPr>
            <p:ph type="sldImg"/>
          </p:nvPr>
        </p:nvSpPr>
        <p:spPr>
          <a:solidFill>
            <a:srgbClr val="FFFFFF"/>
          </a:solidFill>
          <a:ln/>
        </p:spPr>
      </p:sp>
      <p:sp>
        <p:nvSpPr>
          <p:cNvPr id="901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DF5786-78DC-4743-BB06-A720F39C8091}" type="slidenum">
              <a:rPr lang="en-GB" sz="1200">
                <a:solidFill>
                  <a:prstClr val="white"/>
                </a:solidFill>
              </a:rPr>
              <a:pPr/>
              <a:t>7</a:t>
            </a:fld>
            <a:endParaRPr lang="en-GB" sz="1200">
              <a:solidFill>
                <a:prstClr val="white"/>
              </a:solidFill>
            </a:endParaRPr>
          </a:p>
        </p:txBody>
      </p:sp>
      <p:sp>
        <p:nvSpPr>
          <p:cNvPr id="880642" name="Rectangle 2"/>
          <p:cNvSpPr>
            <a:spLocks noGrp="1" noRot="1" noChangeAspect="1" noChangeArrowheads="1"/>
          </p:cNvSpPr>
          <p:nvPr>
            <p:ph type="sldImg"/>
          </p:nvPr>
        </p:nvSpPr>
        <p:spPr>
          <a:solidFill>
            <a:srgbClr val="FFFFFF"/>
          </a:solidFill>
          <a:ln/>
        </p:spPr>
      </p:sp>
      <p:sp>
        <p:nvSpPr>
          <p:cNvPr id="880643" name="Rectangle 3"/>
          <p:cNvSpPr>
            <a:spLocks noGrp="1" noChangeArrowheads="1"/>
          </p:cNvSpPr>
          <p:nvPr>
            <p:ph type="body" idx="1"/>
          </p:nvPr>
        </p:nvSpPr>
        <p:spPr>
          <a:xfrm>
            <a:off x="914400" y="4343400"/>
            <a:ext cx="5029200" cy="8423275"/>
          </a:xfrm>
          <a:solidFill>
            <a:srgbClr val="FFFFFF"/>
          </a:solidFill>
          <a:ln>
            <a:solidFill>
              <a:srgbClr val="000000"/>
            </a:solidFill>
          </a:ln>
        </p:spPr>
        <p:txBody>
          <a:bodyPr/>
          <a:lstStyle/>
          <a:p>
            <a:r>
              <a:rPr lang="en-US" dirty="0" smtClean="0"/>
              <a:t>California Gov. Jerry Brown points to images showing the snow depth in the Sierra mountains on Jan. 13, 2013, left, and Jan. 13, 2014, center, while declaring a drought state of emergency in San Francisco, Friday, Jan. 17, 2014. With a record-dry year, reservoir levels under strain and no rain in the forecast, California Gov. Jerry Brown formally proclaimed the state in a drought Friday, confirming what many already knew. Brown made the announcement in San Francisco amid increasing pressure in recent weeks from the state</a:t>
            </a:r>
            <a:r>
              <a:rPr lang="fr-FR" dirty="0" smtClean="0"/>
              <a:t>'</a:t>
            </a:r>
            <a:r>
              <a:rPr lang="en-US" dirty="0" smtClean="0"/>
              <a:t>s lawmakers, including Democratic Sen. Dianne Feinstein. (AP Photo/Jeff Chiu)</a:t>
            </a:r>
          </a:p>
          <a:p>
            <a:endParaRPr lang="en-US" dirty="0" smtClean="0">
              <a:solidFill>
                <a:srgbClr val="000000"/>
              </a:solidFill>
              <a:latin typeface="Times New Roman" charset="0"/>
              <a:ea typeface="ＭＳ Ｐゴシック" charset="0"/>
              <a:cs typeface="ＭＳ Ｐゴシック" charset="0"/>
            </a:endParaRPr>
          </a:p>
          <a:p>
            <a:r>
              <a:rPr lang="en-US" dirty="0" smtClean="0">
                <a:solidFill>
                  <a:srgbClr val="000000"/>
                </a:solidFill>
                <a:latin typeface="Times New Roman" charset="0"/>
                <a:ea typeface="ＭＳ Ｐゴシック" charset="0"/>
                <a:cs typeface="ＭＳ Ｐゴシック" charset="0"/>
              </a:rPr>
              <a:t>http://</a:t>
            </a:r>
            <a:r>
              <a:rPr lang="en-US" dirty="0" err="1" smtClean="0">
                <a:solidFill>
                  <a:srgbClr val="000000"/>
                </a:solidFill>
                <a:latin typeface="Times New Roman" charset="0"/>
                <a:ea typeface="ＭＳ Ｐゴシック" charset="0"/>
                <a:cs typeface="ＭＳ Ｐゴシック" charset="0"/>
              </a:rPr>
              <a:t>www.accuweather.com</a:t>
            </a:r>
            <a:r>
              <a:rPr lang="en-US" dirty="0" smtClean="0">
                <a:solidFill>
                  <a:srgbClr val="000000"/>
                </a:solidFill>
                <a:latin typeface="Times New Roman" charset="0"/>
                <a:ea typeface="ＭＳ Ｐゴシック" charset="0"/>
                <a:cs typeface="ＭＳ Ｐゴシック" charset="0"/>
              </a:rPr>
              <a:t>/en/weather-news/los-</a:t>
            </a:r>
            <a:r>
              <a:rPr lang="en-US" dirty="0" err="1" smtClean="0">
                <a:solidFill>
                  <a:srgbClr val="000000"/>
                </a:solidFill>
                <a:latin typeface="Times New Roman" charset="0"/>
                <a:ea typeface="ＭＳ Ｐゴシック" charset="0"/>
                <a:cs typeface="ＭＳ Ｐゴシック" charset="0"/>
              </a:rPr>
              <a:t>angeles</a:t>
            </a:r>
            <a:r>
              <a:rPr lang="en-US" dirty="0" smtClean="0">
                <a:solidFill>
                  <a:srgbClr val="000000"/>
                </a:solidFill>
                <a:latin typeface="Times New Roman" charset="0"/>
                <a:ea typeface="ＭＳ Ｐゴシック" charset="0"/>
                <a:cs typeface="ＭＳ Ｐゴシック" charset="0"/>
              </a:rPr>
              <a:t>-drought-situation/21939154 accessed 23 Feb 2014 when still no rain</a:t>
            </a:r>
            <a:endParaRPr lang="en-US"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3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9F97015-707F-B348-B1F2-3E0A679D139F}" type="slidenum">
              <a:rPr lang="en-GB" sz="1200">
                <a:solidFill>
                  <a:prstClr val="white"/>
                </a:solidFill>
              </a:rPr>
              <a:pPr/>
              <a:t>79</a:t>
            </a:fld>
            <a:endParaRPr lang="en-GB" sz="1200">
              <a:solidFill>
                <a:prstClr val="white"/>
              </a:solidFill>
            </a:endParaRPr>
          </a:p>
        </p:txBody>
      </p:sp>
      <p:sp>
        <p:nvSpPr>
          <p:cNvPr id="903170" name="Rectangle 2"/>
          <p:cNvSpPr>
            <a:spLocks noGrp="1" noRot="1" noChangeAspect="1" noChangeArrowheads="1"/>
          </p:cNvSpPr>
          <p:nvPr>
            <p:ph type="sldImg"/>
          </p:nvPr>
        </p:nvSpPr>
        <p:spPr>
          <a:solidFill>
            <a:srgbClr val="FFFFFF"/>
          </a:solidFill>
          <a:ln/>
        </p:spPr>
      </p:sp>
      <p:sp>
        <p:nvSpPr>
          <p:cNvPr id="9031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856B56-DF53-D64B-8A73-565520E3C8CE}" type="slidenum">
              <a:rPr lang="en-GB" sz="1200">
                <a:solidFill>
                  <a:prstClr val="white"/>
                </a:solidFill>
              </a:rPr>
              <a:pPr/>
              <a:t>80</a:t>
            </a:fld>
            <a:endParaRPr lang="en-GB" sz="1200">
              <a:solidFill>
                <a:prstClr val="white"/>
              </a:solidFill>
            </a:endParaRPr>
          </a:p>
        </p:txBody>
      </p:sp>
      <p:sp>
        <p:nvSpPr>
          <p:cNvPr id="892930" name="Rectangle 2"/>
          <p:cNvSpPr>
            <a:spLocks noGrp="1" noRot="1" noChangeAspect="1" noChangeArrowheads="1"/>
          </p:cNvSpPr>
          <p:nvPr>
            <p:ph type="sldImg"/>
          </p:nvPr>
        </p:nvSpPr>
        <p:spPr>
          <a:solidFill>
            <a:srgbClr val="FFFFFF"/>
          </a:solidFill>
          <a:ln/>
        </p:spPr>
      </p:sp>
      <p:sp>
        <p:nvSpPr>
          <p:cNvPr id="8929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0C0DAF1-0266-D840-9A8E-93E1EB744FF6}" type="slidenum">
              <a:rPr lang="en-GB" sz="1200">
                <a:solidFill>
                  <a:prstClr val="white"/>
                </a:solidFill>
              </a:rPr>
              <a:pPr/>
              <a:t>81</a:t>
            </a:fld>
            <a:endParaRPr lang="en-GB" sz="1200">
              <a:solidFill>
                <a:prstClr val="white"/>
              </a:solidFill>
            </a:endParaRPr>
          </a:p>
        </p:txBody>
      </p:sp>
      <p:sp>
        <p:nvSpPr>
          <p:cNvPr id="905218" name="Rectangle 2"/>
          <p:cNvSpPr>
            <a:spLocks noGrp="1" noRot="1" noChangeAspect="1" noChangeArrowheads="1"/>
          </p:cNvSpPr>
          <p:nvPr>
            <p:ph type="sldImg"/>
          </p:nvPr>
        </p:nvSpPr>
        <p:spPr>
          <a:solidFill>
            <a:srgbClr val="FFFFFF"/>
          </a:solidFill>
          <a:ln/>
        </p:spPr>
      </p:sp>
      <p:sp>
        <p:nvSpPr>
          <p:cNvPr id="9052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4EEC291-CB03-4A43-AA72-327BF44FA0AE}" type="slidenum">
              <a:rPr lang="en-GB" sz="1200">
                <a:solidFill>
                  <a:prstClr val="white"/>
                </a:solidFill>
              </a:rPr>
              <a:pPr/>
              <a:t>82</a:t>
            </a:fld>
            <a:endParaRPr lang="en-GB" sz="1200">
              <a:solidFill>
                <a:prstClr val="white"/>
              </a:solidFill>
            </a:endParaRPr>
          </a:p>
        </p:txBody>
      </p:sp>
      <p:sp>
        <p:nvSpPr>
          <p:cNvPr id="890882" name="Rectangle 2"/>
          <p:cNvSpPr>
            <a:spLocks noGrp="1" noRot="1" noChangeAspect="1" noChangeArrowheads="1"/>
          </p:cNvSpPr>
          <p:nvPr>
            <p:ph type="sldImg"/>
          </p:nvPr>
        </p:nvSpPr>
        <p:spPr>
          <a:solidFill>
            <a:srgbClr val="FFFFFF"/>
          </a:solidFill>
          <a:ln/>
        </p:spPr>
      </p:sp>
      <p:sp>
        <p:nvSpPr>
          <p:cNvPr id="8908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265"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nchor="b">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pPr>
            <a:fld id="{B690B1C0-B6CB-AD40-ACBD-A2A2B5D66E23}" type="slidenum">
              <a:rPr lang="en-GB" sz="1200">
                <a:solidFill>
                  <a:srgbClr val="FFFFFF"/>
                </a:solidFill>
              </a:rPr>
              <a:pPr algn="r" defTabSz="914400" eaLnBrk="0" fontAlgn="base" hangingPunct="0">
                <a:spcBef>
                  <a:spcPct val="0"/>
                </a:spcBef>
                <a:spcAft>
                  <a:spcPct val="0"/>
                </a:spcAft>
              </a:pPr>
              <a:t>83</a:t>
            </a:fld>
            <a:endParaRPr lang="en-GB" sz="1200">
              <a:solidFill>
                <a:srgbClr val="FFFFFF"/>
              </a:solidFill>
            </a:endParaRPr>
          </a:p>
        </p:txBody>
      </p:sp>
      <p:sp>
        <p:nvSpPr>
          <p:cNvPr id="907266" name="Rectangle 2"/>
          <p:cNvSpPr>
            <a:spLocks noGrp="1" noRot="1" noChangeAspect="1" noChangeArrowheads="1" noTextEdit="1"/>
          </p:cNvSpPr>
          <p:nvPr>
            <p:ph type="sldImg"/>
          </p:nvPr>
        </p:nvSpPr>
        <p:spPr>
          <a:solidFill>
            <a:srgbClr val="FFFFFF"/>
          </a:solidFill>
          <a:ln/>
        </p:spPr>
      </p:sp>
      <p:sp>
        <p:nvSpPr>
          <p:cNvPr id="907267" name="Rectangle 3"/>
          <p:cNvSpPr>
            <a:spLocks noGrp="1" noChangeArrowheads="1"/>
          </p:cNvSpPr>
          <p:nvPr>
            <p:ph type="body" idx="1"/>
          </p:nvPr>
        </p:nvSpPr>
        <p:spPr>
          <a:xfrm>
            <a:off x="914400" y="4343400"/>
            <a:ext cx="5029200" cy="274638"/>
          </a:xfrm>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4EEC291-CB03-4A43-AA72-327BF44FA0AE}" type="slidenum">
              <a:rPr lang="en-GB" sz="1200">
                <a:solidFill>
                  <a:prstClr val="white"/>
                </a:solidFill>
              </a:rPr>
              <a:pPr/>
              <a:t>84</a:t>
            </a:fld>
            <a:endParaRPr lang="en-GB" sz="1200">
              <a:solidFill>
                <a:prstClr val="white"/>
              </a:solidFill>
            </a:endParaRPr>
          </a:p>
        </p:txBody>
      </p:sp>
      <p:sp>
        <p:nvSpPr>
          <p:cNvPr id="890882" name="Rectangle 2"/>
          <p:cNvSpPr>
            <a:spLocks noGrp="1" noRot="1" noChangeAspect="1" noChangeArrowheads="1"/>
          </p:cNvSpPr>
          <p:nvPr>
            <p:ph type="sldImg"/>
          </p:nvPr>
        </p:nvSpPr>
        <p:spPr>
          <a:solidFill>
            <a:srgbClr val="FFFFFF"/>
          </a:solidFill>
          <a:ln/>
        </p:spPr>
      </p:sp>
      <p:sp>
        <p:nvSpPr>
          <p:cNvPr id="8908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4EEC291-CB03-4A43-AA72-327BF44FA0AE}" type="slidenum">
              <a:rPr lang="en-GB" sz="1200">
                <a:solidFill>
                  <a:prstClr val="white"/>
                </a:solidFill>
              </a:rPr>
              <a:pPr/>
              <a:t>85</a:t>
            </a:fld>
            <a:endParaRPr lang="en-GB" sz="1200">
              <a:solidFill>
                <a:prstClr val="white"/>
              </a:solidFill>
            </a:endParaRPr>
          </a:p>
        </p:txBody>
      </p:sp>
      <p:sp>
        <p:nvSpPr>
          <p:cNvPr id="890882" name="Rectangle 2"/>
          <p:cNvSpPr>
            <a:spLocks noGrp="1" noRot="1" noChangeAspect="1" noChangeArrowheads="1"/>
          </p:cNvSpPr>
          <p:nvPr>
            <p:ph type="sldImg"/>
          </p:nvPr>
        </p:nvSpPr>
        <p:spPr>
          <a:solidFill>
            <a:srgbClr val="FFFFFF"/>
          </a:solidFill>
          <a:ln/>
        </p:spPr>
      </p:sp>
      <p:sp>
        <p:nvSpPr>
          <p:cNvPr id="8908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4EEC291-CB03-4A43-AA72-327BF44FA0AE}" type="slidenum">
              <a:rPr lang="en-GB" sz="1200">
                <a:solidFill>
                  <a:prstClr val="white"/>
                </a:solidFill>
              </a:rPr>
              <a:pPr/>
              <a:t>86</a:t>
            </a:fld>
            <a:endParaRPr lang="en-GB" sz="1200">
              <a:solidFill>
                <a:prstClr val="white"/>
              </a:solidFill>
            </a:endParaRPr>
          </a:p>
        </p:txBody>
      </p:sp>
      <p:sp>
        <p:nvSpPr>
          <p:cNvPr id="890882" name="Rectangle 2"/>
          <p:cNvSpPr>
            <a:spLocks noGrp="1" noRot="1" noChangeAspect="1" noChangeArrowheads="1"/>
          </p:cNvSpPr>
          <p:nvPr>
            <p:ph type="sldImg"/>
          </p:nvPr>
        </p:nvSpPr>
        <p:spPr>
          <a:solidFill>
            <a:srgbClr val="FFFFFF"/>
          </a:solidFill>
          <a:ln/>
        </p:spPr>
      </p:sp>
      <p:sp>
        <p:nvSpPr>
          <p:cNvPr id="8908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4EEC291-CB03-4A43-AA72-327BF44FA0AE}" type="slidenum">
              <a:rPr lang="en-GB" sz="1200">
                <a:solidFill>
                  <a:prstClr val="white"/>
                </a:solidFill>
              </a:rPr>
              <a:pPr/>
              <a:t>87</a:t>
            </a:fld>
            <a:endParaRPr lang="en-GB" sz="1200">
              <a:solidFill>
                <a:prstClr val="white"/>
              </a:solidFill>
            </a:endParaRPr>
          </a:p>
        </p:txBody>
      </p:sp>
      <p:sp>
        <p:nvSpPr>
          <p:cNvPr id="890882" name="Rectangle 2"/>
          <p:cNvSpPr>
            <a:spLocks noGrp="1" noRot="1" noChangeAspect="1" noChangeArrowheads="1"/>
          </p:cNvSpPr>
          <p:nvPr>
            <p:ph type="sldImg"/>
          </p:nvPr>
        </p:nvSpPr>
        <p:spPr>
          <a:solidFill>
            <a:srgbClr val="FFFFFF"/>
          </a:solidFill>
          <a:ln/>
        </p:spPr>
      </p:sp>
      <p:sp>
        <p:nvSpPr>
          <p:cNvPr id="8908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DF5786-78DC-4743-BB06-A720F39C8091}" type="slidenum">
              <a:rPr lang="en-GB" sz="1200">
                <a:solidFill>
                  <a:prstClr val="white"/>
                </a:solidFill>
              </a:rPr>
              <a:pPr/>
              <a:t>88</a:t>
            </a:fld>
            <a:endParaRPr lang="en-GB" sz="1200">
              <a:solidFill>
                <a:prstClr val="white"/>
              </a:solidFill>
            </a:endParaRPr>
          </a:p>
        </p:txBody>
      </p:sp>
      <p:sp>
        <p:nvSpPr>
          <p:cNvPr id="880642" name="Rectangle 2"/>
          <p:cNvSpPr>
            <a:spLocks noGrp="1" noRot="1" noChangeAspect="1" noChangeArrowheads="1"/>
          </p:cNvSpPr>
          <p:nvPr>
            <p:ph type="sldImg"/>
          </p:nvPr>
        </p:nvSpPr>
        <p:spPr>
          <a:solidFill>
            <a:srgbClr val="FFFFFF"/>
          </a:solidFill>
          <a:ln/>
        </p:spPr>
      </p:sp>
      <p:sp>
        <p:nvSpPr>
          <p:cNvPr id="880643" name="Rectangle 3"/>
          <p:cNvSpPr>
            <a:spLocks noGrp="1" noChangeArrowheads="1"/>
          </p:cNvSpPr>
          <p:nvPr>
            <p:ph type="body" idx="1"/>
          </p:nvPr>
        </p:nvSpPr>
        <p:spPr>
          <a:xfrm>
            <a:off x="914400" y="4343400"/>
            <a:ext cx="5029200" cy="8423275"/>
          </a:xfrm>
          <a:solidFill>
            <a:srgbClr val="FFFFFF"/>
          </a:solidFill>
          <a:ln>
            <a:solidFill>
              <a:srgbClr val="000000"/>
            </a:solidFill>
          </a:ln>
        </p:spPr>
        <p:txBody>
          <a:bodyPr/>
          <a:lstStyle/>
          <a:p>
            <a:endParaRPr lang="en-US"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DF5786-78DC-4743-BB06-A720F39C8091}" type="slidenum">
              <a:rPr lang="en-GB" sz="1200">
                <a:solidFill>
                  <a:prstClr val="white"/>
                </a:solidFill>
              </a:rPr>
              <a:pPr/>
              <a:t>8</a:t>
            </a:fld>
            <a:endParaRPr lang="en-GB" sz="1200">
              <a:solidFill>
                <a:prstClr val="white"/>
              </a:solidFill>
            </a:endParaRPr>
          </a:p>
        </p:txBody>
      </p:sp>
      <p:sp>
        <p:nvSpPr>
          <p:cNvPr id="880642" name="Rectangle 2"/>
          <p:cNvSpPr>
            <a:spLocks noGrp="1" noRot="1" noChangeAspect="1" noChangeArrowheads="1"/>
          </p:cNvSpPr>
          <p:nvPr>
            <p:ph type="sldImg"/>
          </p:nvPr>
        </p:nvSpPr>
        <p:spPr>
          <a:solidFill>
            <a:srgbClr val="FFFFFF"/>
          </a:solidFill>
          <a:ln/>
        </p:spPr>
      </p:sp>
      <p:sp>
        <p:nvSpPr>
          <p:cNvPr id="880643" name="Rectangle 3"/>
          <p:cNvSpPr>
            <a:spLocks noGrp="1" noChangeArrowheads="1"/>
          </p:cNvSpPr>
          <p:nvPr>
            <p:ph type="body" idx="1"/>
          </p:nvPr>
        </p:nvSpPr>
        <p:spPr>
          <a:xfrm>
            <a:off x="914400" y="4343400"/>
            <a:ext cx="5029200" cy="8423275"/>
          </a:xfrm>
          <a:solidFill>
            <a:srgbClr val="FFFFFF"/>
          </a:solidFill>
          <a:ln>
            <a:solidFill>
              <a:srgbClr val="000000"/>
            </a:solidFill>
          </a:ln>
        </p:spPr>
        <p:txBody>
          <a:bodyPr/>
          <a:lstStyle/>
          <a:p>
            <a:endParaRPr lang="en-US"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9923710-C0D9-C947-9960-8579C523A02D}" type="slidenum">
              <a:rPr lang="en-GB" sz="1200">
                <a:solidFill>
                  <a:srgbClr val="000000"/>
                </a:solidFill>
              </a:rPr>
              <a:pPr/>
              <a:t>89</a:t>
            </a:fld>
            <a:endParaRPr lang="en-GB" sz="1200">
              <a:solidFill>
                <a:srgbClr val="000000"/>
              </a:solidFill>
            </a:endParaRPr>
          </a:p>
        </p:txBody>
      </p:sp>
      <p:sp>
        <p:nvSpPr>
          <p:cNvPr id="878594" name="Rectangle 2"/>
          <p:cNvSpPr>
            <a:spLocks noGrp="1" noRot="1" noChangeAspect="1" noChangeArrowheads="1"/>
          </p:cNvSpPr>
          <p:nvPr>
            <p:ph type="sldImg"/>
          </p:nvPr>
        </p:nvSpPr>
        <p:spPr>
          <a:solidFill>
            <a:srgbClr val="FFFFFF"/>
          </a:solidFill>
          <a:ln/>
        </p:spPr>
      </p:sp>
      <p:sp>
        <p:nvSpPr>
          <p:cNvPr id="8785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9923710-C0D9-C947-9960-8579C523A02D}" type="slidenum">
              <a:rPr lang="en-GB" sz="1200">
                <a:solidFill>
                  <a:srgbClr val="000000"/>
                </a:solidFill>
              </a:rPr>
              <a:pPr/>
              <a:t>90</a:t>
            </a:fld>
            <a:endParaRPr lang="en-GB" sz="1200">
              <a:solidFill>
                <a:srgbClr val="000000"/>
              </a:solidFill>
            </a:endParaRPr>
          </a:p>
        </p:txBody>
      </p:sp>
      <p:sp>
        <p:nvSpPr>
          <p:cNvPr id="878594" name="Rectangle 2"/>
          <p:cNvSpPr>
            <a:spLocks noGrp="1" noRot="1" noChangeAspect="1" noChangeArrowheads="1"/>
          </p:cNvSpPr>
          <p:nvPr>
            <p:ph type="sldImg"/>
          </p:nvPr>
        </p:nvSpPr>
        <p:spPr>
          <a:solidFill>
            <a:srgbClr val="FFFFFF"/>
          </a:solidFill>
          <a:ln/>
        </p:spPr>
      </p:sp>
      <p:sp>
        <p:nvSpPr>
          <p:cNvPr id="8785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9861F12-C9DC-F84C-955F-A0E5773FDB9D}" type="slidenum">
              <a:rPr lang="en-GB" sz="1200">
                <a:solidFill>
                  <a:prstClr val="white"/>
                </a:solidFill>
              </a:rPr>
              <a:pPr/>
              <a:t>92</a:t>
            </a:fld>
            <a:endParaRPr lang="en-GB" sz="1200">
              <a:solidFill>
                <a:prstClr val="white"/>
              </a:solidFill>
            </a:endParaRPr>
          </a:p>
        </p:txBody>
      </p:sp>
      <p:sp>
        <p:nvSpPr>
          <p:cNvPr id="888834" name="Rectangle 2"/>
          <p:cNvSpPr>
            <a:spLocks noGrp="1" noRot="1" noChangeAspect="1" noChangeArrowheads="1"/>
          </p:cNvSpPr>
          <p:nvPr>
            <p:ph type="sldImg"/>
          </p:nvPr>
        </p:nvSpPr>
        <p:spPr>
          <a:solidFill>
            <a:srgbClr val="FFFFFF"/>
          </a:solidFill>
          <a:ln/>
        </p:spPr>
      </p:sp>
      <p:sp>
        <p:nvSpPr>
          <p:cNvPr id="8888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95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NT Preaching (</a:t>
            </a:r>
            <a:r>
              <a:rPr lang="en-US" dirty="0" err="1" smtClean="0">
                <a:latin typeface="Arial" charset="0"/>
                <a:ea typeface="ＭＳ Ｐゴシック" charset="0"/>
                <a:cs typeface="ＭＳ Ｐゴシック" charset="0"/>
              </a:rPr>
              <a:t>np</a:t>
            </a:r>
            <a:r>
              <a:rPr lang="en-US" dirty="0" smtClean="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DF5786-78DC-4743-BB06-A720F39C8091}" type="slidenum">
              <a:rPr lang="en-GB" sz="1200">
                <a:solidFill>
                  <a:prstClr val="white"/>
                </a:solidFill>
              </a:rPr>
              <a:pPr/>
              <a:t>9</a:t>
            </a:fld>
            <a:endParaRPr lang="en-GB" sz="1200">
              <a:solidFill>
                <a:prstClr val="white"/>
              </a:solidFill>
            </a:endParaRPr>
          </a:p>
        </p:txBody>
      </p:sp>
      <p:sp>
        <p:nvSpPr>
          <p:cNvPr id="880642" name="Rectangle 2"/>
          <p:cNvSpPr>
            <a:spLocks noGrp="1" noRot="1" noChangeAspect="1" noChangeArrowheads="1"/>
          </p:cNvSpPr>
          <p:nvPr>
            <p:ph type="sldImg"/>
          </p:nvPr>
        </p:nvSpPr>
        <p:spPr>
          <a:solidFill>
            <a:srgbClr val="FFFFFF"/>
          </a:solidFill>
          <a:ln/>
        </p:spPr>
      </p:sp>
      <p:sp>
        <p:nvSpPr>
          <p:cNvPr id="880643" name="Rectangle 3"/>
          <p:cNvSpPr>
            <a:spLocks noGrp="1" noChangeArrowheads="1"/>
          </p:cNvSpPr>
          <p:nvPr>
            <p:ph type="body" idx="1"/>
          </p:nvPr>
        </p:nvSpPr>
        <p:spPr>
          <a:xfrm>
            <a:off x="914400" y="4343400"/>
            <a:ext cx="5029200" cy="8423275"/>
          </a:xfrm>
          <a:solidFill>
            <a:srgbClr val="FFFFFF"/>
          </a:solidFill>
          <a:ln>
            <a:solidFill>
              <a:srgbClr val="000000"/>
            </a:solidFill>
          </a:ln>
        </p:spPr>
        <p:txBody>
          <a:bodyPr/>
          <a:lstStyle/>
          <a:p>
            <a:endParaRPr lang="en-US"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EA0A10B-B180-354D-8527-5B40D23DECC3}" type="slidenum">
              <a:rPr lang="en-US"/>
              <a:pPr/>
              <a:t>‹#›</a:t>
            </a:fld>
            <a:endParaRPr lang="en-US"/>
          </a:p>
        </p:txBody>
      </p:sp>
    </p:spTree>
    <p:extLst>
      <p:ext uri="{BB962C8B-B14F-4D97-AF65-F5344CB8AC3E}">
        <p14:creationId xmlns:p14="http://schemas.microsoft.com/office/powerpoint/2010/main" val="4003081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10/12/16</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8216628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72E1F47-648E-D841-A515-95D499B99764}" type="slidenum">
              <a:rPr lang="en-US"/>
              <a:pPr>
                <a:defRPr/>
              </a:pPr>
              <a:t>‹#›</a:t>
            </a:fld>
            <a:endParaRPr lang="en-US"/>
          </a:p>
        </p:txBody>
      </p:sp>
    </p:spTree>
    <p:extLst>
      <p:ext uri="{BB962C8B-B14F-4D97-AF65-F5344CB8AC3E}">
        <p14:creationId xmlns:p14="http://schemas.microsoft.com/office/powerpoint/2010/main" val="214158318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FDA7A5-42C2-7147-A42F-5B34205A5A2E}" type="slidenum">
              <a:rPr lang="en-US"/>
              <a:pPr>
                <a:defRPr/>
              </a:pPr>
              <a:t>‹#›</a:t>
            </a:fld>
            <a:endParaRPr lang="en-US"/>
          </a:p>
        </p:txBody>
      </p:sp>
    </p:spTree>
    <p:extLst>
      <p:ext uri="{BB962C8B-B14F-4D97-AF65-F5344CB8AC3E}">
        <p14:creationId xmlns:p14="http://schemas.microsoft.com/office/powerpoint/2010/main" val="270045298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78CF5F-FFD6-3443-9E41-7829E6DAA5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787229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28966D-D62A-254C-A74B-25BEA562F2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041729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3747D0-B5C9-3445-9307-5718ED27BC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924746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0D299C-E6E4-4443-B2B8-9BFDE3DD1B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268517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96CA90A-1802-5A4A-90FC-8696EFF3B1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429560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5229DCF-D8A0-6E44-A482-9039CC225A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470442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91BD999-BD64-8247-9C62-DC4564311F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318896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85008CE-A673-2642-AD42-9903C58604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258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10/12/16</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70080502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772D027-C234-1243-B6E6-F878D962BB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903749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1453D3-C557-744C-A78A-59F882418A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262594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25EA0C-AC9D-D648-A70E-5677C0D459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363164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20004E9-C7A7-CA4C-B98A-E118F64793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398599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F5760D6-8190-E344-B346-A36E05F87F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42360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10/12/16</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6265660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10/12/16</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528215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0D5E3E2-43DB-9A44-8806-95CF7BFC6E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33214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CE5387F3-DB14-8B49-BF5B-88E94D9203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22719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A5C017F-8BA1-B049-9DC6-DD8DEB9913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55380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8217036-27B5-E042-9138-643A21625E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70696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5E736CCA-EEAB-9A41-8DD6-E6816E72A0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53020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A0872A84-CC7F-2E40-A6E0-F2A93B4C72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498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1A570E1E-21E5-E34A-85BE-FC330E6293A1}" type="slidenum">
              <a:rPr lang="en-US"/>
              <a:pPr/>
              <a:t>‹#›</a:t>
            </a:fld>
            <a:endParaRPr lang="en-US"/>
          </a:p>
        </p:txBody>
      </p:sp>
    </p:spTree>
    <p:extLst>
      <p:ext uri="{BB962C8B-B14F-4D97-AF65-F5344CB8AC3E}">
        <p14:creationId xmlns:p14="http://schemas.microsoft.com/office/powerpoint/2010/main" val="36936187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1EB4FBEE-1ED3-B24A-9DD6-EC48539730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62439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5615DF6-2CFE-6340-9333-CA4D941BF2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79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B0FB9BBE-8358-C947-BE16-0C29F80B2E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34748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813D71D9-1F94-2242-9722-8D10FA2E6D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96010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81EE5B70-3BE4-744D-886E-385268A3C8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2312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9137C58D-494C-0C47-A9F6-EA1895DABF28}" type="slidenum">
              <a:rPr lang="en-US"/>
              <a:pPr>
                <a:defRPr/>
              </a:pPr>
              <a:t>‹#›</a:t>
            </a:fld>
            <a:endParaRPr lang="en-US"/>
          </a:p>
        </p:txBody>
      </p:sp>
    </p:spTree>
    <p:extLst>
      <p:ext uri="{BB962C8B-B14F-4D97-AF65-F5344CB8AC3E}">
        <p14:creationId xmlns:p14="http://schemas.microsoft.com/office/powerpoint/2010/main" val="394272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67820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73471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61731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2998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10/12/16</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4655426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33133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88590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30244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14398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70135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26939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2079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15064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66853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latin typeface="Tahoma"/>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latin typeface="Tahoma"/>
            </a:endParaRPr>
          </a:p>
        </p:txBody>
      </p:sp>
      <p:sp>
        <p:nvSpPr>
          <p:cNvPr id="4" name="Rectangle 10"/>
          <p:cNvSpPr>
            <a:spLocks noGrp="1" noChangeArrowheads="1"/>
          </p:cNvSpPr>
          <p:nvPr>
            <p:ph type="sldNum" sz="quarter" idx="12"/>
          </p:nvPr>
        </p:nvSpPr>
        <p:spPr>
          <a:ln/>
        </p:spPr>
        <p:txBody>
          <a:bodyPr/>
          <a:lstStyle>
            <a:lvl1pPr>
              <a:defRPr/>
            </a:lvl1pPr>
          </a:lstStyle>
          <a:p>
            <a:pPr>
              <a:defRPr/>
            </a:pPr>
            <a:fld id="{BF044708-C76C-4E48-8B5B-0C9192DC8DA7}" type="slidenum">
              <a:rPr lang="en-US"/>
              <a:pPr>
                <a:defRPr/>
              </a:pPr>
              <a:t>‹#›</a:t>
            </a:fld>
            <a:endParaRPr lang="en-US"/>
          </a:p>
        </p:txBody>
      </p:sp>
    </p:spTree>
    <p:extLst>
      <p:ext uri="{BB962C8B-B14F-4D97-AF65-F5344CB8AC3E}">
        <p14:creationId xmlns:p14="http://schemas.microsoft.com/office/powerpoint/2010/main" val="2090890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10/12/16</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8353931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91BF54-8972-8E49-882B-03F1472322B6}" type="slidenum">
              <a:rPr lang="en-US"/>
              <a:pPr>
                <a:defRPr/>
              </a:pPr>
              <a:t>‹#›</a:t>
            </a:fld>
            <a:endParaRPr lang="en-US"/>
          </a:p>
        </p:txBody>
      </p:sp>
    </p:spTree>
    <p:extLst>
      <p:ext uri="{BB962C8B-B14F-4D97-AF65-F5344CB8AC3E}">
        <p14:creationId xmlns:p14="http://schemas.microsoft.com/office/powerpoint/2010/main" val="12432292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21250"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1251" name="Rectangle 1027"/>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288FAB7-DCFA-8E4B-A7E3-63363DAC72BD}"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4983894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EB1BE63-ADC9-7C4C-A15F-05121CC5674D}"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8302690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4B00BF9E-3560-614F-9B63-C7D4530643C3}"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6692562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9F7738F-C38F-364F-B776-3F56E9700326}"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5985070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3A172A10-AEB6-B842-BA1A-B6F9E256A79E}"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7467380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C5619ECB-DC73-714C-A823-6C23CB74DD17}"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0109331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5E172172-EB60-5149-8774-FC82031173BF}"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1460166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F497B0F-1F8C-0340-AF55-995BA5015690}"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3210430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5908F37-BB01-B845-9D6B-D8CD5F9BCBE3}"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384482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10/12/16</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9777548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50596CE3-1DBA-5A41-84C4-6D97473EA032}"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9597990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EACFE137-207D-D448-8901-69295344767C}"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1175346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4A8DE03-0771-A646-A1DC-B818515FC3AF}"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8222350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EA1D9A-01C1-E44C-BFCD-498CFA66596A}" type="slidenum">
              <a:rPr lang="en-US"/>
              <a:pPr>
                <a:defRPr/>
              </a:pPr>
              <a:t>‹#›</a:t>
            </a:fld>
            <a:endParaRPr lang="en-US"/>
          </a:p>
        </p:txBody>
      </p:sp>
    </p:spTree>
    <p:extLst>
      <p:ext uri="{BB962C8B-B14F-4D97-AF65-F5344CB8AC3E}">
        <p14:creationId xmlns:p14="http://schemas.microsoft.com/office/powerpoint/2010/main" val="12988578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C31A86-5CA2-094F-9984-1F35CD0EBE46}" type="slidenum">
              <a:rPr lang="en-US"/>
              <a:pPr>
                <a:defRPr/>
              </a:pPr>
              <a:t>‹#›</a:t>
            </a:fld>
            <a:endParaRPr lang="en-US"/>
          </a:p>
        </p:txBody>
      </p:sp>
    </p:spTree>
    <p:extLst>
      <p:ext uri="{BB962C8B-B14F-4D97-AF65-F5344CB8AC3E}">
        <p14:creationId xmlns:p14="http://schemas.microsoft.com/office/powerpoint/2010/main" val="7765310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AD45FB-2A3A-EE40-86FC-3273D89BD888}" type="slidenum">
              <a:rPr lang="en-US"/>
              <a:pPr>
                <a:defRPr/>
              </a:pPr>
              <a:t>‹#›</a:t>
            </a:fld>
            <a:endParaRPr lang="en-US"/>
          </a:p>
        </p:txBody>
      </p:sp>
    </p:spTree>
    <p:extLst>
      <p:ext uri="{BB962C8B-B14F-4D97-AF65-F5344CB8AC3E}">
        <p14:creationId xmlns:p14="http://schemas.microsoft.com/office/powerpoint/2010/main" val="29592896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64D40D-7FA1-E845-ABDD-8A0E085AFF18}" type="slidenum">
              <a:rPr lang="en-US"/>
              <a:pPr>
                <a:defRPr/>
              </a:pPr>
              <a:t>‹#›</a:t>
            </a:fld>
            <a:endParaRPr lang="en-US"/>
          </a:p>
        </p:txBody>
      </p:sp>
    </p:spTree>
    <p:extLst>
      <p:ext uri="{BB962C8B-B14F-4D97-AF65-F5344CB8AC3E}">
        <p14:creationId xmlns:p14="http://schemas.microsoft.com/office/powerpoint/2010/main" val="22816211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8A4B298-7C21-FD49-82B8-E7B93E5767A6}" type="slidenum">
              <a:rPr lang="en-US"/>
              <a:pPr>
                <a:defRPr/>
              </a:pPr>
              <a:t>‹#›</a:t>
            </a:fld>
            <a:endParaRPr lang="en-US"/>
          </a:p>
        </p:txBody>
      </p:sp>
    </p:spTree>
    <p:extLst>
      <p:ext uri="{BB962C8B-B14F-4D97-AF65-F5344CB8AC3E}">
        <p14:creationId xmlns:p14="http://schemas.microsoft.com/office/powerpoint/2010/main" val="10348579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7266A9F-5D61-2246-BAAE-BEEC87896040}" type="slidenum">
              <a:rPr lang="en-US"/>
              <a:pPr>
                <a:defRPr/>
              </a:pPr>
              <a:t>‹#›</a:t>
            </a:fld>
            <a:endParaRPr lang="en-US"/>
          </a:p>
        </p:txBody>
      </p:sp>
    </p:spTree>
    <p:extLst>
      <p:ext uri="{BB962C8B-B14F-4D97-AF65-F5344CB8AC3E}">
        <p14:creationId xmlns:p14="http://schemas.microsoft.com/office/powerpoint/2010/main" val="3631030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C981E0F-31C7-2A49-BDD9-9CE8E7F4887C}" type="slidenum">
              <a:rPr lang="en-US"/>
              <a:pPr>
                <a:defRPr/>
              </a:pPr>
              <a:t>‹#›</a:t>
            </a:fld>
            <a:endParaRPr lang="en-US"/>
          </a:p>
        </p:txBody>
      </p:sp>
    </p:spTree>
    <p:extLst>
      <p:ext uri="{BB962C8B-B14F-4D97-AF65-F5344CB8AC3E}">
        <p14:creationId xmlns:p14="http://schemas.microsoft.com/office/powerpoint/2010/main" val="2914519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10/12/16</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1961702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7E46E9-68C3-6747-9DB0-8D6C4424CFDB}" type="slidenum">
              <a:rPr lang="en-US"/>
              <a:pPr>
                <a:defRPr/>
              </a:pPr>
              <a:t>‹#›</a:t>
            </a:fld>
            <a:endParaRPr lang="en-US"/>
          </a:p>
        </p:txBody>
      </p:sp>
    </p:spTree>
    <p:extLst>
      <p:ext uri="{BB962C8B-B14F-4D97-AF65-F5344CB8AC3E}">
        <p14:creationId xmlns:p14="http://schemas.microsoft.com/office/powerpoint/2010/main" val="38614890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DCC73F-2E0F-5944-9E05-21FAC4CC92AB}" type="slidenum">
              <a:rPr lang="en-US"/>
              <a:pPr>
                <a:defRPr/>
              </a:pPr>
              <a:t>‹#›</a:t>
            </a:fld>
            <a:endParaRPr lang="en-US"/>
          </a:p>
        </p:txBody>
      </p:sp>
    </p:spTree>
    <p:extLst>
      <p:ext uri="{BB962C8B-B14F-4D97-AF65-F5344CB8AC3E}">
        <p14:creationId xmlns:p14="http://schemas.microsoft.com/office/powerpoint/2010/main" val="27030260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5470F8-A52D-634F-BC40-989196F96FD4}" type="slidenum">
              <a:rPr lang="en-US"/>
              <a:pPr>
                <a:defRPr/>
              </a:pPr>
              <a:t>‹#›</a:t>
            </a:fld>
            <a:endParaRPr lang="en-US"/>
          </a:p>
        </p:txBody>
      </p:sp>
    </p:spTree>
    <p:extLst>
      <p:ext uri="{BB962C8B-B14F-4D97-AF65-F5344CB8AC3E}">
        <p14:creationId xmlns:p14="http://schemas.microsoft.com/office/powerpoint/2010/main" val="29498275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5E5FAA-F5C7-3E40-81CF-33F1B270CF7D}" type="slidenum">
              <a:rPr lang="en-US"/>
              <a:pPr>
                <a:defRPr/>
              </a:pPr>
              <a:t>‹#›</a:t>
            </a:fld>
            <a:endParaRPr lang="en-US"/>
          </a:p>
        </p:txBody>
      </p:sp>
    </p:spTree>
    <p:extLst>
      <p:ext uri="{BB962C8B-B14F-4D97-AF65-F5344CB8AC3E}">
        <p14:creationId xmlns:p14="http://schemas.microsoft.com/office/powerpoint/2010/main" val="13999787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78592E6-3E79-824B-8EC9-F5A6F4D8C145}" type="slidenum">
              <a:rPr lang="en-US"/>
              <a:pPr>
                <a:defRPr/>
              </a:pPr>
              <a:t>‹#›</a:t>
            </a:fld>
            <a:endParaRPr lang="en-US"/>
          </a:p>
        </p:txBody>
      </p:sp>
    </p:spTree>
    <p:extLst>
      <p:ext uri="{BB962C8B-B14F-4D97-AF65-F5344CB8AC3E}">
        <p14:creationId xmlns:p14="http://schemas.microsoft.com/office/powerpoint/2010/main" val="11287542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437BDC9-481F-0144-A971-391A98DE6138}" type="slidenum">
              <a:rPr lang="en-US"/>
              <a:pPr>
                <a:defRPr/>
              </a:pPr>
              <a:t>‹#›</a:t>
            </a:fld>
            <a:endParaRPr lang="en-US"/>
          </a:p>
        </p:txBody>
      </p:sp>
    </p:spTree>
    <p:extLst>
      <p:ext uri="{BB962C8B-B14F-4D97-AF65-F5344CB8AC3E}">
        <p14:creationId xmlns:p14="http://schemas.microsoft.com/office/powerpoint/2010/main" val="35265054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
          <p:cNvSpPr>
            <a:spLocks noGrp="1"/>
          </p:cNvSpPr>
          <p:nvPr>
            <p:ph type="sldNum" sz="quarter" idx="10"/>
          </p:nvPr>
        </p:nvSpPr>
        <p:spPr>
          <a:ln/>
        </p:spPr>
        <p:txBody>
          <a:bodyPr/>
          <a:lstStyle>
            <a:lvl1pPr>
              <a:defRPr/>
            </a:lvl1pPr>
          </a:lstStyle>
          <a:p>
            <a:pPr>
              <a:defRPr/>
            </a:pPr>
            <a:fld id="{9E0AB60C-1421-6A45-863F-3448F4FD917D}" type="slidenum">
              <a:rPr lang="en-US"/>
              <a:pPr>
                <a:defRPr/>
              </a:pPr>
              <a:t>‹#›</a:t>
            </a:fld>
            <a:endParaRPr lang="en-US" sz="1200">
              <a:solidFill>
                <a:srgbClr val="888888"/>
              </a:solidFill>
            </a:endParaRPr>
          </a:p>
        </p:txBody>
      </p:sp>
    </p:spTree>
    <p:extLst>
      <p:ext uri="{BB962C8B-B14F-4D97-AF65-F5344CB8AC3E}">
        <p14:creationId xmlns:p14="http://schemas.microsoft.com/office/powerpoint/2010/main" val="8243484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
          <p:cNvSpPr>
            <a:spLocks noGrp="1"/>
          </p:cNvSpPr>
          <p:nvPr>
            <p:ph type="sldNum" sz="quarter" idx="10"/>
          </p:nvPr>
        </p:nvSpPr>
        <p:spPr>
          <a:ln/>
        </p:spPr>
        <p:txBody>
          <a:bodyPr/>
          <a:lstStyle>
            <a:lvl1pPr>
              <a:defRPr/>
            </a:lvl1pPr>
          </a:lstStyle>
          <a:p>
            <a:pPr>
              <a:defRPr/>
            </a:pPr>
            <a:fld id="{8B3F6037-51E5-394D-A891-84F4D7CE3EE6}" type="slidenum">
              <a:rPr lang="en-US"/>
              <a:pPr>
                <a:defRPr/>
              </a:pPr>
              <a:t>‹#›</a:t>
            </a:fld>
            <a:endParaRPr lang="en-US" sz="1200">
              <a:solidFill>
                <a:srgbClr val="888888"/>
              </a:solidFill>
            </a:endParaRPr>
          </a:p>
        </p:txBody>
      </p:sp>
    </p:spTree>
    <p:extLst>
      <p:ext uri="{BB962C8B-B14F-4D97-AF65-F5344CB8AC3E}">
        <p14:creationId xmlns:p14="http://schemas.microsoft.com/office/powerpoint/2010/main" val="16877294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
          <p:cNvSpPr>
            <a:spLocks noGrp="1"/>
          </p:cNvSpPr>
          <p:nvPr>
            <p:ph type="sldNum" sz="quarter" idx="10"/>
          </p:nvPr>
        </p:nvSpPr>
        <p:spPr>
          <a:ln/>
        </p:spPr>
        <p:txBody>
          <a:bodyPr/>
          <a:lstStyle>
            <a:lvl1pPr>
              <a:defRPr/>
            </a:lvl1pPr>
          </a:lstStyle>
          <a:p>
            <a:pPr>
              <a:defRPr/>
            </a:pPr>
            <a:fld id="{D0870C6F-F316-3E4A-8466-C0EDA5AD796C}" type="slidenum">
              <a:rPr lang="en-US"/>
              <a:pPr>
                <a:defRPr/>
              </a:pPr>
              <a:t>‹#›</a:t>
            </a:fld>
            <a:endParaRPr lang="en-US" sz="1200">
              <a:solidFill>
                <a:srgbClr val="888888"/>
              </a:solidFill>
            </a:endParaRPr>
          </a:p>
        </p:txBody>
      </p:sp>
    </p:spTree>
    <p:extLst>
      <p:ext uri="{BB962C8B-B14F-4D97-AF65-F5344CB8AC3E}">
        <p14:creationId xmlns:p14="http://schemas.microsoft.com/office/powerpoint/2010/main" val="18796729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
          <p:cNvSpPr>
            <a:spLocks noGrp="1"/>
          </p:cNvSpPr>
          <p:nvPr>
            <p:ph type="sldNum" sz="quarter" idx="10"/>
          </p:nvPr>
        </p:nvSpPr>
        <p:spPr>
          <a:ln/>
        </p:spPr>
        <p:txBody>
          <a:bodyPr/>
          <a:lstStyle>
            <a:lvl1pPr>
              <a:defRPr/>
            </a:lvl1pPr>
          </a:lstStyle>
          <a:p>
            <a:pPr>
              <a:defRPr/>
            </a:pPr>
            <a:fld id="{9918F52B-8367-0841-AC13-739CDFF32175}" type="slidenum">
              <a:rPr lang="en-US"/>
              <a:pPr>
                <a:defRPr/>
              </a:pPr>
              <a:t>‹#›</a:t>
            </a:fld>
            <a:endParaRPr lang="en-US" sz="1200">
              <a:solidFill>
                <a:srgbClr val="888888"/>
              </a:solidFill>
            </a:endParaRPr>
          </a:p>
        </p:txBody>
      </p:sp>
    </p:spTree>
    <p:extLst>
      <p:ext uri="{BB962C8B-B14F-4D97-AF65-F5344CB8AC3E}">
        <p14:creationId xmlns:p14="http://schemas.microsoft.com/office/powerpoint/2010/main" val="663642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10/12/16</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5749212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
          <p:cNvSpPr>
            <a:spLocks noGrp="1"/>
          </p:cNvSpPr>
          <p:nvPr>
            <p:ph type="sldNum" sz="quarter" idx="10"/>
          </p:nvPr>
        </p:nvSpPr>
        <p:spPr>
          <a:ln/>
        </p:spPr>
        <p:txBody>
          <a:bodyPr/>
          <a:lstStyle>
            <a:lvl1pPr>
              <a:defRPr/>
            </a:lvl1pPr>
          </a:lstStyle>
          <a:p>
            <a:pPr>
              <a:defRPr/>
            </a:pPr>
            <a:fld id="{B79E166D-E339-A14D-9594-BF63E3B816A8}" type="slidenum">
              <a:rPr lang="en-US"/>
              <a:pPr>
                <a:defRPr/>
              </a:pPr>
              <a:t>‹#›</a:t>
            </a:fld>
            <a:endParaRPr lang="en-US" sz="1200">
              <a:solidFill>
                <a:srgbClr val="888888"/>
              </a:solidFill>
            </a:endParaRPr>
          </a:p>
        </p:txBody>
      </p:sp>
    </p:spTree>
    <p:extLst>
      <p:ext uri="{BB962C8B-B14F-4D97-AF65-F5344CB8AC3E}">
        <p14:creationId xmlns:p14="http://schemas.microsoft.com/office/powerpoint/2010/main" val="22816328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Rectangle 1"/>
          <p:cNvSpPr>
            <a:spLocks noGrp="1"/>
          </p:cNvSpPr>
          <p:nvPr>
            <p:ph type="sldNum" sz="quarter" idx="10"/>
          </p:nvPr>
        </p:nvSpPr>
        <p:spPr>
          <a:ln/>
        </p:spPr>
        <p:txBody>
          <a:bodyPr/>
          <a:lstStyle>
            <a:lvl1pPr>
              <a:defRPr/>
            </a:lvl1pPr>
          </a:lstStyle>
          <a:p>
            <a:pPr>
              <a:defRPr/>
            </a:pPr>
            <a:fld id="{E1EF91E3-F30B-DF44-A512-282BA4AAC85F}" type="slidenum">
              <a:rPr lang="en-US"/>
              <a:pPr>
                <a:defRPr/>
              </a:pPr>
              <a:t>‹#›</a:t>
            </a:fld>
            <a:endParaRPr lang="en-US" sz="1200">
              <a:solidFill>
                <a:srgbClr val="888888"/>
              </a:solidFill>
            </a:endParaRPr>
          </a:p>
        </p:txBody>
      </p:sp>
    </p:spTree>
    <p:extLst>
      <p:ext uri="{BB962C8B-B14F-4D97-AF65-F5344CB8AC3E}">
        <p14:creationId xmlns:p14="http://schemas.microsoft.com/office/powerpoint/2010/main" val="17155525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p:cNvSpPr>
          <p:nvPr>
            <p:ph type="sldNum" sz="quarter" idx="10"/>
          </p:nvPr>
        </p:nvSpPr>
        <p:spPr>
          <a:ln/>
        </p:spPr>
        <p:txBody>
          <a:bodyPr/>
          <a:lstStyle>
            <a:lvl1pPr>
              <a:defRPr/>
            </a:lvl1pPr>
          </a:lstStyle>
          <a:p>
            <a:pPr>
              <a:defRPr/>
            </a:pPr>
            <a:fld id="{76F57868-9969-0E4F-8718-EB8DC70FFAA6}" type="slidenum">
              <a:rPr lang="en-US"/>
              <a:pPr>
                <a:defRPr/>
              </a:pPr>
              <a:t>‹#›</a:t>
            </a:fld>
            <a:endParaRPr lang="en-US" sz="1200">
              <a:solidFill>
                <a:srgbClr val="888888"/>
              </a:solidFill>
            </a:endParaRPr>
          </a:p>
        </p:txBody>
      </p:sp>
    </p:spTree>
    <p:extLst>
      <p:ext uri="{BB962C8B-B14F-4D97-AF65-F5344CB8AC3E}">
        <p14:creationId xmlns:p14="http://schemas.microsoft.com/office/powerpoint/2010/main" val="16323652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
          <p:cNvSpPr>
            <a:spLocks noGrp="1"/>
          </p:cNvSpPr>
          <p:nvPr>
            <p:ph type="sldNum" sz="quarter" idx="10"/>
          </p:nvPr>
        </p:nvSpPr>
        <p:spPr>
          <a:ln/>
        </p:spPr>
        <p:txBody>
          <a:bodyPr/>
          <a:lstStyle>
            <a:lvl1pPr>
              <a:defRPr/>
            </a:lvl1pPr>
          </a:lstStyle>
          <a:p>
            <a:pPr>
              <a:defRPr/>
            </a:pPr>
            <a:fld id="{57CB53EB-C644-E946-89C2-CE9051D928F8}" type="slidenum">
              <a:rPr lang="en-US"/>
              <a:pPr>
                <a:defRPr/>
              </a:pPr>
              <a:t>‹#›</a:t>
            </a:fld>
            <a:endParaRPr lang="en-US" sz="1200">
              <a:solidFill>
                <a:srgbClr val="888888"/>
              </a:solidFill>
            </a:endParaRPr>
          </a:p>
        </p:txBody>
      </p:sp>
    </p:spTree>
    <p:extLst>
      <p:ext uri="{BB962C8B-B14F-4D97-AF65-F5344CB8AC3E}">
        <p14:creationId xmlns:p14="http://schemas.microsoft.com/office/powerpoint/2010/main" val="14588895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
          <p:cNvSpPr>
            <a:spLocks noGrp="1"/>
          </p:cNvSpPr>
          <p:nvPr>
            <p:ph type="sldNum" sz="quarter" idx="10"/>
          </p:nvPr>
        </p:nvSpPr>
        <p:spPr>
          <a:ln/>
        </p:spPr>
        <p:txBody>
          <a:bodyPr/>
          <a:lstStyle>
            <a:lvl1pPr>
              <a:defRPr/>
            </a:lvl1pPr>
          </a:lstStyle>
          <a:p>
            <a:pPr>
              <a:defRPr/>
            </a:pPr>
            <a:fld id="{DFB84E58-C756-7248-9666-3E1660F485B7}" type="slidenum">
              <a:rPr lang="en-US"/>
              <a:pPr>
                <a:defRPr/>
              </a:pPr>
              <a:t>‹#›</a:t>
            </a:fld>
            <a:endParaRPr lang="en-US" sz="1200">
              <a:solidFill>
                <a:srgbClr val="888888"/>
              </a:solidFill>
            </a:endParaRPr>
          </a:p>
        </p:txBody>
      </p:sp>
    </p:spTree>
    <p:extLst>
      <p:ext uri="{BB962C8B-B14F-4D97-AF65-F5344CB8AC3E}">
        <p14:creationId xmlns:p14="http://schemas.microsoft.com/office/powerpoint/2010/main" val="28688430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
          <p:cNvSpPr>
            <a:spLocks noGrp="1"/>
          </p:cNvSpPr>
          <p:nvPr>
            <p:ph type="sldNum" sz="quarter" idx="10"/>
          </p:nvPr>
        </p:nvSpPr>
        <p:spPr>
          <a:ln/>
        </p:spPr>
        <p:txBody>
          <a:bodyPr/>
          <a:lstStyle>
            <a:lvl1pPr>
              <a:defRPr/>
            </a:lvl1pPr>
          </a:lstStyle>
          <a:p>
            <a:pPr>
              <a:defRPr/>
            </a:pPr>
            <a:fld id="{D225CB4C-4B7F-0F42-A3B5-2AF34608EEC3}" type="slidenum">
              <a:rPr lang="en-US"/>
              <a:pPr>
                <a:defRPr/>
              </a:pPr>
              <a:t>‹#›</a:t>
            </a:fld>
            <a:endParaRPr lang="en-US" sz="1200">
              <a:solidFill>
                <a:srgbClr val="888888"/>
              </a:solidFill>
            </a:endParaRPr>
          </a:p>
        </p:txBody>
      </p:sp>
    </p:spTree>
    <p:extLst>
      <p:ext uri="{BB962C8B-B14F-4D97-AF65-F5344CB8AC3E}">
        <p14:creationId xmlns:p14="http://schemas.microsoft.com/office/powerpoint/2010/main" val="11779217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
          <p:cNvSpPr>
            <a:spLocks noGrp="1"/>
          </p:cNvSpPr>
          <p:nvPr>
            <p:ph type="sldNum" sz="quarter" idx="10"/>
          </p:nvPr>
        </p:nvSpPr>
        <p:spPr>
          <a:ln/>
        </p:spPr>
        <p:txBody>
          <a:bodyPr/>
          <a:lstStyle>
            <a:lvl1pPr>
              <a:defRPr/>
            </a:lvl1pPr>
          </a:lstStyle>
          <a:p>
            <a:pPr>
              <a:defRPr/>
            </a:pPr>
            <a:fld id="{68DF10E9-471F-8D4F-9CB0-3ED11F543FA3}" type="slidenum">
              <a:rPr lang="en-US"/>
              <a:pPr>
                <a:defRPr/>
              </a:pPr>
              <a:t>‹#›</a:t>
            </a:fld>
            <a:endParaRPr lang="en-US" sz="1200">
              <a:solidFill>
                <a:srgbClr val="888888"/>
              </a:solidFill>
            </a:endParaRPr>
          </a:p>
        </p:txBody>
      </p:sp>
    </p:spTree>
    <p:extLst>
      <p:ext uri="{BB962C8B-B14F-4D97-AF65-F5344CB8AC3E}">
        <p14:creationId xmlns:p14="http://schemas.microsoft.com/office/powerpoint/2010/main" val="29630337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6EFEDB6-0C83-A14B-9C34-BF45475509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35740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6BE31F3-9B71-1A41-88B7-8888CA2039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61679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BEC2792-4873-4D42-B3B9-40B956F38E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6747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10/12/16</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0101164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F2C4E605-051E-9249-B14A-C95ECFD732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34074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0AB2AD43-B8D3-4240-9BC9-386128B151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19067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7FA74FCF-ECCE-3D44-A050-0C43EDFB39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598449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3AD1F6C5-D0D8-5D41-BCCD-51DE7108ED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56273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EB6094F-B580-C042-93C3-858047A6FF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808291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02212BDC-264E-F746-839D-3F536F2647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460503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92A01AA5-5E2A-8147-9936-69868A3553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81635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A1EE193-ED0D-F148-B3B2-924913860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79172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669730-2E7E-344A-84B8-E3FF29676481}" type="slidenum">
              <a:rPr lang="en-US"/>
              <a:pPr>
                <a:defRPr/>
              </a:pPr>
              <a:t>‹#›</a:t>
            </a:fld>
            <a:endParaRPr lang="en-US"/>
          </a:p>
        </p:txBody>
      </p:sp>
    </p:spTree>
    <p:extLst>
      <p:ext uri="{BB962C8B-B14F-4D97-AF65-F5344CB8AC3E}">
        <p14:creationId xmlns:p14="http://schemas.microsoft.com/office/powerpoint/2010/main" val="35875374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5F76B0-DE1B-D343-BE77-FDEE3CA078CF}" type="slidenum">
              <a:rPr lang="en-US"/>
              <a:pPr>
                <a:defRPr/>
              </a:pPr>
              <a:t>‹#›</a:t>
            </a:fld>
            <a:endParaRPr lang="en-US"/>
          </a:p>
        </p:txBody>
      </p:sp>
    </p:spTree>
    <p:extLst>
      <p:ext uri="{BB962C8B-B14F-4D97-AF65-F5344CB8AC3E}">
        <p14:creationId xmlns:p14="http://schemas.microsoft.com/office/powerpoint/2010/main" val="3718424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10/12/16</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17705438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77F360-2589-104B-94FC-FF7DA8ACBB47}" type="slidenum">
              <a:rPr lang="en-US"/>
              <a:pPr>
                <a:defRPr/>
              </a:pPr>
              <a:t>‹#›</a:t>
            </a:fld>
            <a:endParaRPr lang="en-US"/>
          </a:p>
        </p:txBody>
      </p:sp>
    </p:spTree>
    <p:extLst>
      <p:ext uri="{BB962C8B-B14F-4D97-AF65-F5344CB8AC3E}">
        <p14:creationId xmlns:p14="http://schemas.microsoft.com/office/powerpoint/2010/main" val="9207482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E3F84F-815F-2848-A53A-1AA66E9D3CDF}" type="slidenum">
              <a:rPr lang="en-US"/>
              <a:pPr>
                <a:defRPr/>
              </a:pPr>
              <a:t>‹#›</a:t>
            </a:fld>
            <a:endParaRPr lang="en-US"/>
          </a:p>
        </p:txBody>
      </p:sp>
    </p:spTree>
    <p:extLst>
      <p:ext uri="{BB962C8B-B14F-4D97-AF65-F5344CB8AC3E}">
        <p14:creationId xmlns:p14="http://schemas.microsoft.com/office/powerpoint/2010/main" val="84544527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F2958AF-3A2C-7247-85C8-B50F69632411}" type="slidenum">
              <a:rPr lang="en-US"/>
              <a:pPr>
                <a:defRPr/>
              </a:pPr>
              <a:t>‹#›</a:t>
            </a:fld>
            <a:endParaRPr lang="en-US"/>
          </a:p>
        </p:txBody>
      </p:sp>
    </p:spTree>
    <p:extLst>
      <p:ext uri="{BB962C8B-B14F-4D97-AF65-F5344CB8AC3E}">
        <p14:creationId xmlns:p14="http://schemas.microsoft.com/office/powerpoint/2010/main" val="345322156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31F2E5C-0147-5740-88D6-3F78C80FB62B}" type="slidenum">
              <a:rPr lang="en-US"/>
              <a:pPr>
                <a:defRPr/>
              </a:pPr>
              <a:t>‹#›</a:t>
            </a:fld>
            <a:endParaRPr lang="en-US"/>
          </a:p>
        </p:txBody>
      </p:sp>
    </p:spTree>
    <p:extLst>
      <p:ext uri="{BB962C8B-B14F-4D97-AF65-F5344CB8AC3E}">
        <p14:creationId xmlns:p14="http://schemas.microsoft.com/office/powerpoint/2010/main" val="81720753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AED74CA-1B39-4B44-88A0-8947C5C23A7E}" type="slidenum">
              <a:rPr lang="en-US"/>
              <a:pPr>
                <a:defRPr/>
              </a:pPr>
              <a:t>‹#›</a:t>
            </a:fld>
            <a:endParaRPr lang="en-US"/>
          </a:p>
        </p:txBody>
      </p:sp>
    </p:spTree>
    <p:extLst>
      <p:ext uri="{BB962C8B-B14F-4D97-AF65-F5344CB8AC3E}">
        <p14:creationId xmlns:p14="http://schemas.microsoft.com/office/powerpoint/2010/main" val="156416373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F56B4E-2C70-1E4B-B569-C0A0719232AE}" type="slidenum">
              <a:rPr lang="en-US"/>
              <a:pPr>
                <a:defRPr/>
              </a:pPr>
              <a:t>‹#›</a:t>
            </a:fld>
            <a:endParaRPr lang="en-US"/>
          </a:p>
        </p:txBody>
      </p:sp>
    </p:spTree>
    <p:extLst>
      <p:ext uri="{BB962C8B-B14F-4D97-AF65-F5344CB8AC3E}">
        <p14:creationId xmlns:p14="http://schemas.microsoft.com/office/powerpoint/2010/main" val="2912458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F094F8-4E94-A346-975D-C56D0C50660B}" type="slidenum">
              <a:rPr lang="en-US"/>
              <a:pPr>
                <a:defRPr/>
              </a:pPr>
              <a:t>‹#›</a:t>
            </a:fld>
            <a:endParaRPr lang="en-US"/>
          </a:p>
        </p:txBody>
      </p:sp>
    </p:spTree>
    <p:extLst>
      <p:ext uri="{BB962C8B-B14F-4D97-AF65-F5344CB8AC3E}">
        <p14:creationId xmlns:p14="http://schemas.microsoft.com/office/powerpoint/2010/main" val="34460077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2DE8257-6F76-7E4B-A2B1-74A989510B51}" type="slidenum">
              <a:rPr lang="en-US"/>
              <a:pPr>
                <a:defRPr/>
              </a:pPr>
              <a:t>‹#›</a:t>
            </a:fld>
            <a:endParaRPr lang="en-US"/>
          </a:p>
        </p:txBody>
      </p:sp>
    </p:spTree>
    <p:extLst>
      <p:ext uri="{BB962C8B-B14F-4D97-AF65-F5344CB8AC3E}">
        <p14:creationId xmlns:p14="http://schemas.microsoft.com/office/powerpoint/2010/main" val="422940452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F1DE7DA-BAA5-6445-AEFB-8EC4965D6F19}" type="slidenum">
              <a:rPr lang="en-US"/>
              <a:pPr>
                <a:defRPr/>
              </a:pPr>
              <a:t>‹#›</a:t>
            </a:fld>
            <a:endParaRPr lang="en-US"/>
          </a:p>
        </p:txBody>
      </p:sp>
    </p:spTree>
    <p:extLst>
      <p:ext uri="{BB962C8B-B14F-4D97-AF65-F5344CB8AC3E}">
        <p14:creationId xmlns:p14="http://schemas.microsoft.com/office/powerpoint/2010/main" val="158320188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2F6AF31-4ABC-2545-A252-62EE68F9E173}" type="slidenum">
              <a:rPr lang="en-US"/>
              <a:pPr>
                <a:defRPr/>
              </a:pPr>
              <a:t>‹#›</a:t>
            </a:fld>
            <a:endParaRPr lang="en-US"/>
          </a:p>
        </p:txBody>
      </p:sp>
    </p:spTree>
    <p:extLst>
      <p:ext uri="{BB962C8B-B14F-4D97-AF65-F5344CB8AC3E}">
        <p14:creationId xmlns:p14="http://schemas.microsoft.com/office/powerpoint/2010/main" val="399456964"/>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76.xml"/><Relationship Id="rId12" Type="http://schemas.openxmlformats.org/officeDocument/2006/relationships/theme" Target="../theme/theme10.xml"/><Relationship Id="rId1" Type="http://schemas.openxmlformats.org/officeDocument/2006/relationships/slideLayout" Target="../slideLayouts/slideLayout66.xml"/><Relationship Id="rId2" Type="http://schemas.openxmlformats.org/officeDocument/2006/relationships/slideLayout" Target="../slideLayouts/slideLayout67.xml"/><Relationship Id="rId3" Type="http://schemas.openxmlformats.org/officeDocument/2006/relationships/slideLayout" Target="../slideLayouts/slideLayout68.xml"/><Relationship Id="rId4" Type="http://schemas.openxmlformats.org/officeDocument/2006/relationships/slideLayout" Target="../slideLayouts/slideLayout69.xml"/><Relationship Id="rId5" Type="http://schemas.openxmlformats.org/officeDocument/2006/relationships/slideLayout" Target="../slideLayouts/slideLayout70.xml"/><Relationship Id="rId6" Type="http://schemas.openxmlformats.org/officeDocument/2006/relationships/slideLayout" Target="../slideLayouts/slideLayout71.xml"/><Relationship Id="rId7" Type="http://schemas.openxmlformats.org/officeDocument/2006/relationships/slideLayout" Target="../slideLayouts/slideLayout72.xml"/><Relationship Id="rId8" Type="http://schemas.openxmlformats.org/officeDocument/2006/relationships/slideLayout" Target="../slideLayouts/slideLayout73.xml"/><Relationship Id="rId9" Type="http://schemas.openxmlformats.org/officeDocument/2006/relationships/slideLayout" Target="../slideLayouts/slideLayout74.xml"/><Relationship Id="rId10" Type="http://schemas.openxmlformats.org/officeDocument/2006/relationships/slideLayout" Target="../slideLayouts/slideLayout75.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87.xml"/><Relationship Id="rId12" Type="http://schemas.openxmlformats.org/officeDocument/2006/relationships/theme" Target="../theme/theme11.xml"/><Relationship Id="rId1" Type="http://schemas.openxmlformats.org/officeDocument/2006/relationships/slideLayout" Target="../slideLayouts/slideLayout77.xml"/><Relationship Id="rId2" Type="http://schemas.openxmlformats.org/officeDocument/2006/relationships/slideLayout" Target="../slideLayouts/slideLayout78.xml"/><Relationship Id="rId3" Type="http://schemas.openxmlformats.org/officeDocument/2006/relationships/slideLayout" Target="../slideLayouts/slideLayout79.xml"/><Relationship Id="rId4" Type="http://schemas.openxmlformats.org/officeDocument/2006/relationships/slideLayout" Target="../slideLayouts/slideLayout80.xml"/><Relationship Id="rId5" Type="http://schemas.openxmlformats.org/officeDocument/2006/relationships/slideLayout" Target="../slideLayouts/slideLayout81.xml"/><Relationship Id="rId6" Type="http://schemas.openxmlformats.org/officeDocument/2006/relationships/slideLayout" Target="../slideLayouts/slideLayout82.xml"/><Relationship Id="rId7" Type="http://schemas.openxmlformats.org/officeDocument/2006/relationships/slideLayout" Target="../slideLayouts/slideLayout83.xml"/><Relationship Id="rId8" Type="http://schemas.openxmlformats.org/officeDocument/2006/relationships/slideLayout" Target="../slideLayouts/slideLayout84.xml"/><Relationship Id="rId9" Type="http://schemas.openxmlformats.org/officeDocument/2006/relationships/slideLayout" Target="../slideLayouts/slideLayout85.xml"/><Relationship Id="rId10" Type="http://schemas.openxmlformats.org/officeDocument/2006/relationships/slideLayout" Target="../slideLayouts/slideLayout86.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98.xml"/><Relationship Id="rId12" Type="http://schemas.openxmlformats.org/officeDocument/2006/relationships/slideLayout" Target="../slideLayouts/slideLayout99.xml"/><Relationship Id="rId13" Type="http://schemas.openxmlformats.org/officeDocument/2006/relationships/slideLayout" Target="../slideLayouts/slideLayout100.xml"/><Relationship Id="rId14" Type="http://schemas.openxmlformats.org/officeDocument/2006/relationships/theme" Target="../theme/theme12.xml"/><Relationship Id="rId1" Type="http://schemas.openxmlformats.org/officeDocument/2006/relationships/slideLayout" Target="../slideLayouts/slideLayout88.xml"/><Relationship Id="rId2" Type="http://schemas.openxmlformats.org/officeDocument/2006/relationships/slideLayout" Target="../slideLayouts/slideLayout89.xml"/><Relationship Id="rId3" Type="http://schemas.openxmlformats.org/officeDocument/2006/relationships/slideLayout" Target="../slideLayouts/slideLayout90.xml"/><Relationship Id="rId4" Type="http://schemas.openxmlformats.org/officeDocument/2006/relationships/slideLayout" Target="../slideLayouts/slideLayout91.xml"/><Relationship Id="rId5" Type="http://schemas.openxmlformats.org/officeDocument/2006/relationships/slideLayout" Target="../slideLayouts/slideLayout92.xml"/><Relationship Id="rId6" Type="http://schemas.openxmlformats.org/officeDocument/2006/relationships/slideLayout" Target="../slideLayouts/slideLayout93.xml"/><Relationship Id="rId7" Type="http://schemas.openxmlformats.org/officeDocument/2006/relationships/slideLayout" Target="../slideLayouts/slideLayout94.xml"/><Relationship Id="rId8" Type="http://schemas.openxmlformats.org/officeDocument/2006/relationships/slideLayout" Target="../slideLayouts/slideLayout95.xml"/><Relationship Id="rId9" Type="http://schemas.openxmlformats.org/officeDocument/2006/relationships/slideLayout" Target="../slideLayouts/slideLayout96.xml"/><Relationship Id="rId10" Type="http://schemas.openxmlformats.org/officeDocument/2006/relationships/slideLayout" Target="../slideLayouts/slideLayout97.xml"/></Relationships>
</file>

<file path=ppt/slideMasters/_rels/slideMaster13.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12.xml"/><Relationship Id="rId12" Type="http://schemas.openxmlformats.org/officeDocument/2006/relationships/slideLayout" Target="../slideLayouts/slideLayout113.xml"/><Relationship Id="rId13" Type="http://schemas.openxmlformats.org/officeDocument/2006/relationships/slideLayout" Target="../slideLayouts/slideLayout114.xml"/><Relationship Id="rId14" Type="http://schemas.openxmlformats.org/officeDocument/2006/relationships/theme" Target="../theme/theme14.xml"/><Relationship Id="rId1" Type="http://schemas.openxmlformats.org/officeDocument/2006/relationships/slideLayout" Target="../slideLayouts/slideLayout102.xml"/><Relationship Id="rId2" Type="http://schemas.openxmlformats.org/officeDocument/2006/relationships/slideLayout" Target="../slideLayouts/slideLayout103.xml"/><Relationship Id="rId3" Type="http://schemas.openxmlformats.org/officeDocument/2006/relationships/slideLayout" Target="../slideLayouts/slideLayout104.xml"/><Relationship Id="rId4" Type="http://schemas.openxmlformats.org/officeDocument/2006/relationships/slideLayout" Target="../slideLayouts/slideLayout105.xml"/><Relationship Id="rId5" Type="http://schemas.openxmlformats.org/officeDocument/2006/relationships/slideLayout" Target="../slideLayouts/slideLayout106.xml"/><Relationship Id="rId6" Type="http://schemas.openxmlformats.org/officeDocument/2006/relationships/slideLayout" Target="../slideLayouts/slideLayout107.xml"/><Relationship Id="rId7" Type="http://schemas.openxmlformats.org/officeDocument/2006/relationships/slideLayout" Target="../slideLayouts/slideLayout108.xml"/><Relationship Id="rId8" Type="http://schemas.openxmlformats.org/officeDocument/2006/relationships/slideLayout" Target="../slideLayouts/slideLayout109.xml"/><Relationship Id="rId9" Type="http://schemas.openxmlformats.org/officeDocument/2006/relationships/slideLayout" Target="../slideLayouts/slideLayout110.xml"/><Relationship Id="rId10" Type="http://schemas.openxmlformats.org/officeDocument/2006/relationships/slideLayout" Target="../slideLayouts/slideLayout11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3.xml"/><Relationship Id="rId12" Type="http://schemas.openxmlformats.org/officeDocument/2006/relationships/theme" Target="../theme/theme2.xml"/><Relationship Id="rId1" Type="http://schemas.openxmlformats.org/officeDocument/2006/relationships/slideLayout" Target="../slideLayouts/slideLayout3.xml"/><Relationship Id="rId2" Type="http://schemas.openxmlformats.org/officeDocument/2006/relationships/slideLayout" Target="../slideLayouts/slideLayout4.xml"/><Relationship Id="rId3" Type="http://schemas.openxmlformats.org/officeDocument/2006/relationships/slideLayout" Target="../slideLayouts/slideLayout5.xml"/><Relationship Id="rId4" Type="http://schemas.openxmlformats.org/officeDocument/2006/relationships/slideLayout" Target="../slideLayouts/slideLayout6.xml"/><Relationship Id="rId5" Type="http://schemas.openxmlformats.org/officeDocument/2006/relationships/slideLayout" Target="../slideLayouts/slideLayout7.xml"/><Relationship Id="rId6" Type="http://schemas.openxmlformats.org/officeDocument/2006/relationships/slideLayout" Target="../slideLayouts/slideLayout8.xml"/><Relationship Id="rId7" Type="http://schemas.openxmlformats.org/officeDocument/2006/relationships/slideLayout" Target="../slideLayouts/slideLayout9.xml"/><Relationship Id="rId8" Type="http://schemas.openxmlformats.org/officeDocument/2006/relationships/slideLayout" Target="../slideLayouts/slideLayout10.xml"/><Relationship Id="rId9" Type="http://schemas.openxmlformats.org/officeDocument/2006/relationships/slideLayout" Target="../slideLayouts/slideLayout11.xml"/><Relationship Id="rId10"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3.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slideLayout" Target="../slideLayouts/slideLayout37.xml"/><Relationship Id="rId13" Type="http://schemas.openxmlformats.org/officeDocument/2006/relationships/slideLayout" Target="../slideLayouts/slideLayout38.xml"/><Relationship Id="rId14" Type="http://schemas.openxmlformats.org/officeDocument/2006/relationships/theme" Target="../theme/theme5.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51.xml"/><Relationship Id="rId12" Type="http://schemas.openxmlformats.org/officeDocument/2006/relationships/slideLayout" Target="../slideLayouts/slideLayout52.xml"/><Relationship Id="rId13" Type="http://schemas.openxmlformats.org/officeDocument/2006/relationships/theme" Target="../theme/theme8.xml"/><Relationship Id="rId14" Type="http://schemas.openxmlformats.org/officeDocument/2006/relationships/image" Target="../media/image1.jpeg"/><Relationship Id="rId1" Type="http://schemas.openxmlformats.org/officeDocument/2006/relationships/slideLayout" Target="../slideLayouts/slideLayout41.xml"/><Relationship Id="rId2" Type="http://schemas.openxmlformats.org/officeDocument/2006/relationships/slideLayout" Target="../slideLayouts/slideLayout42.xml"/><Relationship Id="rId3" Type="http://schemas.openxmlformats.org/officeDocument/2006/relationships/slideLayout" Target="../slideLayouts/slideLayout43.xml"/><Relationship Id="rId4" Type="http://schemas.openxmlformats.org/officeDocument/2006/relationships/slideLayout" Target="../slideLayouts/slideLayout44.xml"/><Relationship Id="rId5" Type="http://schemas.openxmlformats.org/officeDocument/2006/relationships/slideLayout" Target="../slideLayouts/slideLayout45.xml"/><Relationship Id="rId6" Type="http://schemas.openxmlformats.org/officeDocument/2006/relationships/slideLayout" Target="../slideLayouts/slideLayout46.xml"/><Relationship Id="rId7" Type="http://schemas.openxmlformats.org/officeDocument/2006/relationships/slideLayout" Target="../slideLayouts/slideLayout47.xml"/><Relationship Id="rId8" Type="http://schemas.openxmlformats.org/officeDocument/2006/relationships/slideLayout" Target="../slideLayouts/slideLayout48.xml"/><Relationship Id="rId9" Type="http://schemas.openxmlformats.org/officeDocument/2006/relationships/slideLayout" Target="../slideLayouts/slideLayout49.xml"/><Relationship Id="rId10" Type="http://schemas.openxmlformats.org/officeDocument/2006/relationships/slideLayout" Target="../slideLayouts/slideLayout50.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63.xml"/><Relationship Id="rId12" Type="http://schemas.openxmlformats.org/officeDocument/2006/relationships/slideLayout" Target="../slideLayouts/slideLayout64.xml"/><Relationship Id="rId13" Type="http://schemas.openxmlformats.org/officeDocument/2006/relationships/slideLayout" Target="../slideLayouts/slideLayout65.xml"/><Relationship Id="rId14" Type="http://schemas.openxmlformats.org/officeDocument/2006/relationships/theme" Target="../theme/theme9.xml"/><Relationship Id="rId1" Type="http://schemas.openxmlformats.org/officeDocument/2006/relationships/slideLayout" Target="../slideLayouts/slideLayout53.xml"/><Relationship Id="rId2" Type="http://schemas.openxmlformats.org/officeDocument/2006/relationships/slideLayout" Target="../slideLayouts/slideLayout54.xml"/><Relationship Id="rId3" Type="http://schemas.openxmlformats.org/officeDocument/2006/relationships/slideLayout" Target="../slideLayouts/slideLayout55.xml"/><Relationship Id="rId4" Type="http://schemas.openxmlformats.org/officeDocument/2006/relationships/slideLayout" Target="../slideLayouts/slideLayout56.xml"/><Relationship Id="rId5" Type="http://schemas.openxmlformats.org/officeDocument/2006/relationships/slideLayout" Target="../slideLayouts/slideLayout57.xml"/><Relationship Id="rId6" Type="http://schemas.openxmlformats.org/officeDocument/2006/relationships/slideLayout" Target="../slideLayouts/slideLayout58.xml"/><Relationship Id="rId7" Type="http://schemas.openxmlformats.org/officeDocument/2006/relationships/slideLayout" Target="../slideLayouts/slideLayout59.xml"/><Relationship Id="rId8" Type="http://schemas.openxmlformats.org/officeDocument/2006/relationships/slideLayout" Target="../slideLayouts/slideLayout60.xml"/><Relationship Id="rId9" Type="http://schemas.openxmlformats.org/officeDocument/2006/relationships/slideLayout" Target="../slideLayouts/slideLayout61.xml"/><Relationship Id="rId10"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pPr defTabSz="914400" fontAlgn="base">
              <a:spcBef>
                <a:spcPct val="0"/>
              </a:spcBef>
              <a:spcAft>
                <a:spcPct val="0"/>
              </a:spcAft>
            </a:pPr>
            <a:fld id="{F9636FE9-36AE-7E49-8782-47C0978B3951}" type="slidenum">
              <a:rPr lang="en-US">
                <a:latin typeface="Arial" charset="0"/>
              </a:rPr>
              <a:pPr defTabSz="914400" fontAlgn="base">
                <a:spcBef>
                  <a:spcPct val="0"/>
                </a:spcBef>
                <a:spcAft>
                  <a:spcPct val="0"/>
                </a:spcAft>
              </a:pPr>
              <a:t>‹#›</a:t>
            </a:fld>
            <a:endParaRPr lang="en-US">
              <a:latin typeface="Arial" charset="0"/>
            </a:endParaRPr>
          </a:p>
        </p:txBody>
      </p:sp>
    </p:spTree>
    <p:extLst>
      <p:ext uri="{BB962C8B-B14F-4D97-AF65-F5344CB8AC3E}">
        <p14:creationId xmlns:p14="http://schemas.microsoft.com/office/powerpoint/2010/main" val="3279922467"/>
      </p:ext>
    </p:extLst>
  </p:cSld>
  <p:clrMap bg1="lt1" tx1="dk1" bg2="lt2" tx2="dk2" accent1="accent1" accent2="accent2" accent3="accent3" accent4="accent4" accent5="accent5" accent6="accent6" hlink="hlink" folHlink="folHlink"/>
  <p:sldLayoutIdLst>
    <p:sldLayoutId id="2147483661" r:id="rId1"/>
    <p:sldLayoutId id="2147483663" r:id="rId2"/>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3073" name="Rectangle 1"/>
          <p:cNvSpPr>
            <a:spLocks noGrp="1"/>
          </p:cNvSpPr>
          <p:nvPr>
            <p:ph type="sldNum" sz="quarter" idx="2"/>
          </p:nvPr>
        </p:nvSpPr>
        <p:spPr bwMode="auto">
          <a:xfrm>
            <a:off x="6553200" y="6403975"/>
            <a:ext cx="2133600" cy="268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45719" tIns="45719" rIns="45719" bIns="45719" numCol="1" anchor="ctr" anchorCtr="0" compatLnSpc="1">
            <a:prstTxWarp prst="textNoShape">
              <a:avLst/>
            </a:prstTxWarp>
          </a:bodyPr>
          <a:lstStyle>
            <a:lvl1pPr algn="r">
              <a:defRPr smtClean="0">
                <a:cs typeface="Trebuchet MS" charset="0"/>
              </a:defRPr>
            </a:lvl1pPr>
          </a:lstStyle>
          <a:p>
            <a:pPr fontAlgn="base" hangingPunct="0">
              <a:spcBef>
                <a:spcPct val="0"/>
              </a:spcBef>
              <a:spcAft>
                <a:spcPct val="0"/>
              </a:spcAft>
              <a:defRPr/>
            </a:pPr>
            <a:fld id="{ED992995-1759-5C42-A416-068E5619D3E0}" type="slidenum">
              <a:rPr lang="en-US">
                <a:solidFill>
                  <a:srgbClr val="000000"/>
                </a:solidFill>
                <a:latin typeface="Trebuchet MS" charset="0"/>
                <a:ea typeface="ＭＳ Ｐゴシック" charset="0"/>
                <a:sym typeface="Trebuchet MS" charset="0"/>
              </a:rPr>
              <a:pPr fontAlgn="base" hangingPunct="0">
                <a:spcBef>
                  <a:spcPct val="0"/>
                </a:spcBef>
                <a:spcAft>
                  <a:spcPct val="0"/>
                </a:spcAft>
                <a:defRPr/>
              </a:pPr>
              <a:t>‹#›</a:t>
            </a:fld>
            <a:endParaRPr lang="en-US" sz="1200">
              <a:solidFill>
                <a:srgbClr val="888888"/>
              </a:solidFill>
              <a:latin typeface="Trebuchet MS" charset="0"/>
              <a:ea typeface="ＭＳ Ｐゴシック" charset="0"/>
              <a:sym typeface="Trebuchet MS" charset="0"/>
            </a:endParaRPr>
          </a:p>
        </p:txBody>
      </p:sp>
    </p:spTree>
    <p:extLst>
      <p:ext uri="{BB962C8B-B14F-4D97-AF65-F5344CB8AC3E}">
        <p14:creationId xmlns:p14="http://schemas.microsoft.com/office/powerpoint/2010/main" val="3248778486"/>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xStyles>
    <p:titleStyle>
      <a:lvl1pPr algn="l" defTabSz="457200" rtl="0" eaLnBrk="0" fontAlgn="base" hangingPunct="0">
        <a:spcBef>
          <a:spcPct val="0"/>
        </a:spcBef>
        <a:spcAft>
          <a:spcPct val="0"/>
        </a:spcAft>
        <a:defRPr sz="1200">
          <a:solidFill>
            <a:srgbClr val="000000"/>
          </a:solidFill>
          <a:latin typeface="+mj-lt"/>
          <a:ea typeface="+mj-ea"/>
          <a:cs typeface="+mj-cs"/>
          <a:sym typeface="Helvetica" charset="0"/>
        </a:defRPr>
      </a:lvl1pPr>
      <a:lvl2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2pPr>
      <a:lvl3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3pPr>
      <a:lvl4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4pPr>
      <a:lvl5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n-ea"/>
          <a:cs typeface="+mn-cs"/>
          <a:sym typeface="Helvetica"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637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82637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82637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C8C73B0B-3C9A-E54D-821F-CD898F349464}"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741371074"/>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71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0BFE85F9-A7D0-7140-8A48-021038361E74}"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048444824"/>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7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defTabSz="914400" eaLnBrk="0" fontAlgn="base" hangingPunct="0">
              <a:spcBef>
                <a:spcPct val="0"/>
              </a:spcBef>
              <a:spcAft>
                <a:spcPct val="0"/>
              </a:spcAft>
              <a:defRPr/>
            </a:pPr>
            <a:endParaRPr lang="en-US">
              <a:latin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defTabSz="914400" eaLnBrk="0" fontAlgn="base" hangingPunct="0">
              <a:spcBef>
                <a:spcPct val="0"/>
              </a:spcBef>
              <a:spcAft>
                <a:spcPct val="0"/>
              </a:spcAft>
              <a:defRPr/>
            </a:pPr>
            <a:endParaRPr lang="en-US">
              <a:latin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68C4C0EF-13AD-D747-85E9-2DDB856480BA}"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455170181"/>
      </p:ext>
    </p:extLst>
  </p:cSld>
  <p:clrMap bg1="lt1" tx1="dk1" bg2="lt2" tx2="dk2" accent1="accent1" accent2="accent2" accent3="accent3" accent4="accent4" accent5="accent5" accent6="accent6" hlink="hlink" folHlink="folHlink"/>
  <p:sldLayoutIdLst>
    <p:sldLayoutId id="2147483881" r:id="rId1"/>
  </p:sldLayoutIdLst>
  <p:hf hdr="0" ftr="0" dt="0"/>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EC317F4A-4B71-B14B-A7E8-6897682DC5F4}"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156800731"/>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 id="214748390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3902688905"/>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9091"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637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82637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82637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AA91FEDB-35C0-2B4F-9245-408B18AAAC2C}"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95507787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Arial" pitchFamily="-107" charset="0"/>
                <a:cs typeface="Arial" pitchFamily="-107" charset="0"/>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Arial" pitchFamily="-107" charset="0"/>
                <a:cs typeface="Arial" pitchFamily="-107" charset="0"/>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charset="0"/>
              </a:defRPr>
            </a:lvl1pPr>
          </a:lstStyle>
          <a:p>
            <a:pPr defTabSz="914400" fontAlgn="base">
              <a:spcBef>
                <a:spcPct val="0"/>
              </a:spcBef>
              <a:spcAft>
                <a:spcPct val="0"/>
              </a:spcAft>
              <a:defRPr/>
            </a:pPr>
            <a:fld id="{64CD5B50-C309-A74C-B0D8-E0C788AC0953}"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1586409739"/>
      </p:ext>
    </p:extLst>
  </p:cSld>
  <p:clrMap bg1="lt1" tx1="dk1" bg2="lt2" tx2="dk2" accent1="accent1" accent2="accent2" accent3="accent3" accent4="accent4" accent5="accent5" accent6="accent6" hlink="hlink" folHlink="folHlink"/>
  <p:sldLayoutIdLst>
    <p:sldLayoutId id="2147483717" r:id="rId1"/>
  </p:sldLayoutIdLst>
  <p:txStyles>
    <p:title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622199561"/>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68290" name="Group 2"/>
          <p:cNvGrpSpPr>
            <a:grpSpLocks/>
          </p:cNvGrpSpPr>
          <p:nvPr/>
        </p:nvGrpSpPr>
        <p:grpSpPr bwMode="auto">
          <a:xfrm>
            <a:off x="0" y="0"/>
            <a:ext cx="9144000" cy="6858000"/>
            <a:chOff x="0" y="0"/>
            <a:chExt cx="5760" cy="4320"/>
          </a:xfrm>
        </p:grpSpPr>
        <p:sp>
          <p:nvSpPr>
            <p:cNvPr id="268296" name="Rectangle 3"/>
            <p:cNvSpPr>
              <a:spLocks noChangeArrowheads="1"/>
            </p:cNvSpPr>
            <p:nvPr/>
          </p:nvSpPr>
          <p:spPr bwMode="blackGray">
            <a:xfrm>
              <a:off x="1008" y="0"/>
              <a:ext cx="4752" cy="43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8297" name="Rectangle 4"/>
            <p:cNvSpPr>
              <a:spLocks noChangeArrowheads="1"/>
            </p:cNvSpPr>
            <p:nvPr/>
          </p:nvSpPr>
          <p:spPr bwMode="ltGray">
            <a:xfrm>
              <a:off x="0" y="0"/>
              <a:ext cx="1008" cy="432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68298" name="Freeform 5"/>
            <p:cNvSpPr>
              <a:spLocks/>
            </p:cNvSpPr>
            <p:nvPr/>
          </p:nvSpPr>
          <p:spPr bwMode="ltGray">
            <a:xfrm>
              <a:off x="0" y="0"/>
              <a:ext cx="5760" cy="1200"/>
            </a:xfrm>
            <a:custGeom>
              <a:avLst/>
              <a:gdLst>
                <a:gd name="T0" fmla="*/ 0 w 5760"/>
                <a:gd name="T1" fmla="*/ 0 h 1200"/>
                <a:gd name="T2" fmla="*/ 1008 w 5760"/>
                <a:gd name="T3" fmla="*/ 1200 h 1200"/>
                <a:gd name="T4" fmla="*/ 5760 w 5760"/>
                <a:gd name="T5" fmla="*/ 336 h 1200"/>
                <a:gd name="T6" fmla="*/ 5760 w 5760"/>
                <a:gd name="T7" fmla="*/ 0 h 1200"/>
                <a:gd name="T8" fmla="*/ 0 w 5760"/>
                <a:gd name="T9" fmla="*/ 0 h 12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 h="1200">
                  <a:moveTo>
                    <a:pt x="0" y="0"/>
                  </a:moveTo>
                  <a:lnTo>
                    <a:pt x="1008" y="1200"/>
                  </a:lnTo>
                  <a:lnTo>
                    <a:pt x="5760" y="336"/>
                  </a:lnTo>
                  <a:lnTo>
                    <a:pt x="5760"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grpSp>
      <p:sp>
        <p:nvSpPr>
          <p:cNvPr id="268291" name="Rectangle 6"/>
          <p:cNvSpPr>
            <a:spLocks noGrp="1" noChangeArrowheads="1"/>
          </p:cNvSpPr>
          <p:nvPr>
            <p:ph type="title"/>
          </p:nvPr>
        </p:nvSpPr>
        <p:spPr bwMode="auto">
          <a:xfrm>
            <a:off x="685800" y="152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68292" name="Rectangle 7"/>
          <p:cNvSpPr>
            <a:spLocks noGrp="1" noChangeArrowheads="1"/>
          </p:cNvSpPr>
          <p:nvPr>
            <p:ph type="body" idx="1"/>
          </p:nvPr>
        </p:nvSpPr>
        <p:spPr bwMode="white">
          <a:xfrm>
            <a:off x="1266825"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6" name="Rectangle 8"/>
          <p:cNvSpPr>
            <a:spLocks noGrp="1" noChangeArrowheads="1"/>
          </p:cNvSpPr>
          <p:nvPr>
            <p:ph type="dt" sz="half" idx="2"/>
          </p:nvPr>
        </p:nvSpPr>
        <p:spPr bwMode="auto">
          <a:xfrm>
            <a:off x="16002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rgbClr val="808080"/>
                </a:solidFill>
                <a:latin typeface="+mn-lt"/>
                <a:ea typeface="ＭＳ Ｐゴシック" charset="-128"/>
                <a:cs typeface="ＭＳ Ｐゴシック" charset="-128"/>
              </a:defRPr>
            </a:lvl1pPr>
          </a:lstStyle>
          <a:p>
            <a:pPr defTabSz="914400" eaLnBrk="0" fontAlgn="base" hangingPunct="0">
              <a:spcAft>
                <a:spcPct val="0"/>
              </a:spcAft>
              <a:defRPr/>
            </a:pPr>
            <a:endParaRPr lang="en-US">
              <a:latin typeface="Tahoma"/>
            </a:endParaRPr>
          </a:p>
        </p:txBody>
      </p:sp>
      <p:sp>
        <p:nvSpPr>
          <p:cNvPr id="2057" name="Rectangle 9"/>
          <p:cNvSpPr>
            <a:spLocks noGrp="1" noChangeArrowheads="1"/>
          </p:cNvSpPr>
          <p:nvPr>
            <p:ph type="ftr" sz="quarter" idx="3"/>
          </p:nvPr>
        </p:nvSpPr>
        <p:spPr bwMode="auto">
          <a:xfrm>
            <a:off x="3886200" y="64008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808080"/>
                </a:solidFill>
                <a:latin typeface="+mn-lt"/>
                <a:ea typeface="ＭＳ Ｐゴシック" charset="-128"/>
                <a:cs typeface="ＭＳ Ｐゴシック" charset="-128"/>
              </a:defRPr>
            </a:lvl1pPr>
          </a:lstStyle>
          <a:p>
            <a:pPr defTabSz="914400" eaLnBrk="0" fontAlgn="base" hangingPunct="0">
              <a:spcAft>
                <a:spcPct val="0"/>
              </a:spcAft>
              <a:defRPr/>
            </a:pPr>
            <a:endParaRPr lang="en-US">
              <a:latin typeface="Tahoma"/>
            </a:endParaRPr>
          </a:p>
        </p:txBody>
      </p:sp>
      <p:sp>
        <p:nvSpPr>
          <p:cNvPr id="2058" name="Rectangle 10"/>
          <p:cNvSpPr>
            <a:spLocks noGrp="1" noChangeArrowheads="1"/>
          </p:cNvSpPr>
          <p:nvPr>
            <p:ph type="sldNum" sz="quarter" idx="4"/>
          </p:nvPr>
        </p:nvSpPr>
        <p:spPr bwMode="auto">
          <a:xfrm>
            <a:off x="71628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808080"/>
                </a:solidFill>
                <a:latin typeface="Tahoma" charset="0"/>
              </a:defRPr>
            </a:lvl1pPr>
          </a:lstStyle>
          <a:p>
            <a:pPr defTabSz="914400" eaLnBrk="0" fontAlgn="base" hangingPunct="0">
              <a:spcAft>
                <a:spcPct val="0"/>
              </a:spcAft>
              <a:defRPr/>
            </a:pPr>
            <a:fld id="{322E4650-2438-E146-8F2F-DB5A26BF39CB}" type="slidenum">
              <a:rPr lang="en-US">
                <a:ea typeface="ＭＳ Ｐゴシック" charset="0"/>
                <a:cs typeface="ＭＳ Ｐゴシック" charset="0"/>
              </a:rPr>
              <a:pPr defTabSz="914400" eaLnBrk="0" fontAlgn="base" hangingPunct="0">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73134480"/>
      </p:ext>
    </p:extLst>
  </p:cSld>
  <p:clrMap bg1="dk2" tx1="lt1" bg2="dk1" tx2="lt2" accent1="accent1" accent2="accent2" accent3="accent3" accent4="accent4" accent5="accent5" accent6="accent6" hlink="hlink" folHlink="folHlink"/>
  <p:sldLayoutIdLst>
    <p:sldLayoutId id="2147483775" r:id="rId1"/>
  </p:sldLayoutIdLst>
  <p:txStyles>
    <p:title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0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44DFED86-F935-DC44-BBB1-6673C3C66E15}"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873734028"/>
      </p:ext>
    </p:extLst>
  </p:cSld>
  <p:clrMap bg1="lt1" tx1="dk1" bg2="lt2" tx2="dk2" accent1="accent1" accent2="accent2" accent3="accent3" accent4="accent4" accent5="accent5" accent6="accent6" hlink="hlink" folHlink="folHlink"/>
  <p:sldLayoutIdLst>
    <p:sldLayoutId id="2147483777" r:id="rId1"/>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820226" name="Rectangle 1026"/>
          <p:cNvSpPr>
            <a:spLocks noGrp="1" noChangeArrowheads="1"/>
          </p:cNvSpPr>
          <p:nvPr>
            <p:ph type="title"/>
          </p:nvPr>
        </p:nvSpPr>
        <p:spPr bwMode="auto">
          <a:xfrm>
            <a:off x="434975" y="609600"/>
            <a:ext cx="84582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20227" name="Rectangle 1027"/>
          <p:cNvSpPr>
            <a:spLocks noGrp="1" noChangeArrowheads="1"/>
          </p:cNvSpPr>
          <p:nvPr>
            <p:ph type="body" idx="1"/>
          </p:nvPr>
        </p:nvSpPr>
        <p:spPr bwMode="auto">
          <a:xfrm>
            <a:off x="434975" y="1981200"/>
            <a:ext cx="84582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2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Trebuchet MS" pitchFamily="-111" charset="0"/>
                <a:ea typeface="+mn-ea"/>
                <a:cs typeface="+mn-cs"/>
              </a:defRPr>
            </a:lvl1pPr>
          </a:lstStyle>
          <a:p>
            <a:pPr defTabSz="914400" eaLnBrk="0" fontAlgn="base" hangingPunct="0">
              <a:spcBef>
                <a:spcPct val="0"/>
              </a:spcBef>
              <a:spcAft>
                <a:spcPct val="0"/>
              </a:spcAft>
              <a:defRPr/>
            </a:pPr>
            <a:endParaRPr lang="en-US">
              <a:solidFill>
                <a:srgbClr val="FFFF66"/>
              </a:solidFill>
              <a:ea typeface="Osaka"/>
              <a:cs typeface="Osaka"/>
            </a:endParaRPr>
          </a:p>
        </p:txBody>
      </p:sp>
      <p:sp>
        <p:nvSpPr>
          <p:cNvPr id="82022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Trebuchet MS" pitchFamily="-111" charset="0"/>
                <a:ea typeface="+mn-ea"/>
                <a:cs typeface="+mn-cs"/>
              </a:defRPr>
            </a:lvl1pPr>
          </a:lstStyle>
          <a:p>
            <a:pPr defTabSz="914400" eaLnBrk="0" fontAlgn="base" hangingPunct="0">
              <a:spcBef>
                <a:spcPct val="0"/>
              </a:spcBef>
              <a:spcAft>
                <a:spcPct val="0"/>
              </a:spcAft>
              <a:defRPr/>
            </a:pPr>
            <a:endParaRPr lang="en-US">
              <a:solidFill>
                <a:srgbClr val="FFFF66"/>
              </a:solidFill>
              <a:ea typeface="Osaka"/>
              <a:cs typeface="Osaka"/>
            </a:endParaRPr>
          </a:p>
        </p:txBody>
      </p:sp>
      <p:sp>
        <p:nvSpPr>
          <p:cNvPr id="82023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Trebuchet MS" charset="0"/>
                <a:ea typeface="Osaka" charset="0"/>
                <a:cs typeface="Osaka" charset="0"/>
              </a:defRPr>
            </a:lvl1pPr>
          </a:lstStyle>
          <a:p>
            <a:pPr defTabSz="914400" eaLnBrk="0" fontAlgn="base" hangingPunct="0">
              <a:spcBef>
                <a:spcPct val="0"/>
              </a:spcBef>
              <a:spcAft>
                <a:spcPct val="0"/>
              </a:spcAft>
              <a:defRPr/>
            </a:pPr>
            <a:fld id="{EF4014FD-C155-B043-A6B3-9AC3EF20F3E9}" type="slidenum">
              <a:rPr lang="en-US">
                <a:solidFill>
                  <a:srgbClr val="FFFF66"/>
                </a:solidFill>
              </a:rPr>
              <a:pPr defTabSz="914400" eaLnBrk="0" fontAlgn="base" hangingPunct="0">
                <a:spcBef>
                  <a:spcPct val="0"/>
                </a:spcBef>
                <a:spcAft>
                  <a:spcPct val="0"/>
                </a:spcAft>
                <a:defRPr/>
              </a:pPr>
              <a:t>‹#›</a:t>
            </a:fld>
            <a:endParaRPr lang="en-US">
              <a:solidFill>
                <a:srgbClr val="FFFF66"/>
              </a:solidFill>
            </a:endParaRPr>
          </a:p>
        </p:txBody>
      </p:sp>
    </p:spTree>
    <p:extLst>
      <p:ext uri="{BB962C8B-B14F-4D97-AF65-F5344CB8AC3E}">
        <p14:creationId xmlns:p14="http://schemas.microsoft.com/office/powerpoint/2010/main" val="159692136"/>
      </p:ext>
    </p:extLst>
  </p:cSld>
  <p:clrMap bg1="dk2" tx1="lt1" bg2="dk1" tx2="lt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Lst>
  <p:hf sldNum="0" hdr="0" ftr="0" dt="0"/>
  <p:txStyles>
    <p:titleStyle>
      <a:lvl1pPr algn="ctr" rtl="0" eaLnBrk="0" fontAlgn="base" hangingPunct="0">
        <a:spcBef>
          <a:spcPct val="0"/>
        </a:spcBef>
        <a:spcAft>
          <a:spcPct val="0"/>
        </a:spcAft>
        <a:defRPr sz="4400" b="1">
          <a:solidFill>
            <a:schemeClr val="tx2"/>
          </a:solidFill>
          <a:latin typeface="Arial"/>
          <a:ea typeface="+mj-ea"/>
          <a:cs typeface="Arial"/>
        </a:defRPr>
      </a:lvl1pPr>
      <a:lvl2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Font typeface="Times" charset="0"/>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Font typeface="Times" charset="0"/>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Font typeface="Times" charset="0"/>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Font typeface="Times" charset="0"/>
        <a:buChar char="•"/>
        <a:defRPr sz="2000">
          <a:solidFill>
            <a:schemeClr val="tx1"/>
          </a:solidFill>
          <a:latin typeface="Arial"/>
          <a:ea typeface="+mn-ea"/>
          <a:cs typeface="Arial"/>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5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2D811C3B-D89B-594A-8085-8013789B57A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677995191"/>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3.xml"/><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6.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7.xml"/><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8.xml"/><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9.xml"/><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0.xml"/><Relationship Id="rId3"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1.xml"/><Relationship Id="rId3"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2.xml"/><Relationship Id="rId3"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3.xml"/><Relationship Id="rId3"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4.xml"/><Relationship Id="rId3"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5.xml"/><Relationship Id="rId3"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6.xml"/><Relationship Id="rId3"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7.xml"/><Relationship Id="rId3"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8.xml"/><Relationship Id="rId3"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9.xml"/><Relationship Id="rId3"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0.xml"/><Relationship Id="rId3"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1.xml"/><Relationship Id="rId3"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26.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3.xml"/><Relationship Id="rId3" Type="http://schemas.openxmlformats.org/officeDocument/2006/relationships/image" Target="../media/image3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4.xml"/><Relationship Id="rId3" Type="http://schemas.openxmlformats.org/officeDocument/2006/relationships/image" Target="../media/image3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38.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5.xml"/><Relationship Id="rId3" Type="http://schemas.openxmlformats.org/officeDocument/2006/relationships/image" Target="../media/image39.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4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7.xml"/><Relationship Id="rId3" Type="http://schemas.openxmlformats.org/officeDocument/2006/relationships/image" Target="../media/image4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42.jpeg"/><Relationship Id="rId3" Type="http://schemas.openxmlformats.org/officeDocument/2006/relationships/image" Target="../media/image4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44.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45.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4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42.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47.jpeg"/><Relationship Id="rId3" Type="http://schemas.openxmlformats.org/officeDocument/2006/relationships/image" Target="../media/image48.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8.xml"/><Relationship Id="rId4" Type="http://schemas.openxmlformats.org/officeDocument/2006/relationships/image" Target="../media/image49.jpeg"/><Relationship Id="rId1" Type="http://schemas.openxmlformats.org/officeDocument/2006/relationships/themeOverride" Target="../theme/themeOverride1.xml"/><Relationship Id="rId2"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9.xml"/><Relationship Id="rId4" Type="http://schemas.openxmlformats.org/officeDocument/2006/relationships/image" Target="../media/image50.jpeg"/><Relationship Id="rId1" Type="http://schemas.openxmlformats.org/officeDocument/2006/relationships/themeOverride" Target="../theme/themeOverride2.xml"/><Relationship Id="rId2" Type="http://schemas.openxmlformats.org/officeDocument/2006/relationships/slideLayout" Target="../slideLayouts/slideLayout8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40.xml"/><Relationship Id="rId3" Type="http://schemas.openxmlformats.org/officeDocument/2006/relationships/image" Target="../media/image51.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1.xml"/><Relationship Id="rId4" Type="http://schemas.openxmlformats.org/officeDocument/2006/relationships/image" Target="../media/image52.jpeg"/><Relationship Id="rId1" Type="http://schemas.openxmlformats.org/officeDocument/2006/relationships/themeOverride" Target="../theme/themeOverride3.xml"/><Relationship Id="rId2" Type="http://schemas.openxmlformats.org/officeDocument/2006/relationships/slideLayout" Target="../slideLayouts/slideLayout8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42.xml"/><Relationship Id="rId3" Type="http://schemas.openxmlformats.org/officeDocument/2006/relationships/image" Target="../media/image5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jpeg"/><Relationship Id="rId1" Type="http://schemas.openxmlformats.org/officeDocument/2006/relationships/slideLayout" Target="../slideLayouts/slideLayout53.xml"/><Relationship Id="rId2" Type="http://schemas.openxmlformats.org/officeDocument/2006/relationships/notesSlide" Target="../notesSlides/notesSlide4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4.xml"/><Relationship Id="rId3" Type="http://schemas.openxmlformats.org/officeDocument/2006/relationships/image" Target="../media/image5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45.xml"/><Relationship Id="rId3" Type="http://schemas.openxmlformats.org/officeDocument/2006/relationships/image" Target="../media/image5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image" Target="../media/image58.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6.xml"/><Relationship Id="rId4" Type="http://schemas.openxmlformats.org/officeDocument/2006/relationships/image" Target="../media/image59.jpeg"/><Relationship Id="rId1" Type="http://schemas.openxmlformats.org/officeDocument/2006/relationships/themeOverride" Target="../theme/themeOverride4.xml"/><Relationship Id="rId2"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47.xml"/><Relationship Id="rId3" Type="http://schemas.openxmlformats.org/officeDocument/2006/relationships/image" Target="../media/image6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48.xml"/><Relationship Id="rId3" Type="http://schemas.openxmlformats.org/officeDocument/2006/relationships/image" Target="../media/image6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9.xml"/><Relationship Id="rId3" Type="http://schemas.openxmlformats.org/officeDocument/2006/relationships/image" Target="../media/image62.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50.xml"/><Relationship Id="rId3" Type="http://schemas.openxmlformats.org/officeDocument/2006/relationships/image" Target="../media/image6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51.xml"/><Relationship Id="rId3" Type="http://schemas.openxmlformats.org/officeDocument/2006/relationships/image" Target="../media/image5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image" Target="../media/image64.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52.xml"/><Relationship Id="rId3" Type="http://schemas.openxmlformats.org/officeDocument/2006/relationships/image" Target="../media/image65.jpeg"/></Relationships>
</file>

<file path=ppt/slides/_rels/slide62.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png"/><Relationship Id="rId5" Type="http://schemas.openxmlformats.org/officeDocument/2006/relationships/image" Target="../media/image68.jpeg"/><Relationship Id="rId1" Type="http://schemas.openxmlformats.org/officeDocument/2006/relationships/slideLayout" Target="../slideLayouts/slideLayout37.xml"/><Relationship Id="rId2" Type="http://schemas.openxmlformats.org/officeDocument/2006/relationships/notesSlide" Target="../notesSlides/notesSlide5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54.xml"/><Relationship Id="rId3" Type="http://schemas.openxmlformats.org/officeDocument/2006/relationships/image" Target="../media/image69.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55.xml"/><Relationship Id="rId3" Type="http://schemas.openxmlformats.org/officeDocument/2006/relationships/image" Target="../media/image70.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56.xml"/><Relationship Id="rId3" Type="http://schemas.openxmlformats.org/officeDocument/2006/relationships/image" Target="../media/image71.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7.xml"/><Relationship Id="rId3" Type="http://schemas.openxmlformats.org/officeDocument/2006/relationships/image" Target="../media/image7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58.xml"/><Relationship Id="rId3" Type="http://schemas.openxmlformats.org/officeDocument/2006/relationships/image" Target="../media/image7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59.xml"/><Relationship Id="rId3" Type="http://schemas.openxmlformats.org/officeDocument/2006/relationships/image" Target="../media/image7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60.xml"/><Relationship Id="rId3" Type="http://schemas.openxmlformats.org/officeDocument/2006/relationships/image" Target="../media/image7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1.xml"/><Relationship Id="rId3" Type="http://schemas.openxmlformats.org/officeDocument/2006/relationships/image" Target="../media/image76.png"/></Relationships>
</file>

<file path=ppt/slides/_rels/slide71.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image" Target="../media/image78.png"/><Relationship Id="rId1" Type="http://schemas.openxmlformats.org/officeDocument/2006/relationships/slideLayout" Target="../slideLayouts/slideLayout26.xml"/><Relationship Id="rId2" Type="http://schemas.openxmlformats.org/officeDocument/2006/relationships/notesSlide" Target="../notesSlides/notesSlide6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3.xml"/><Relationship Id="rId3" Type="http://schemas.openxmlformats.org/officeDocument/2006/relationships/image" Target="../media/image79.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4.xml"/><Relationship Id="rId3" Type="http://schemas.openxmlformats.org/officeDocument/2006/relationships/image" Target="../media/image80.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5.xml"/><Relationship Id="rId3" Type="http://schemas.openxmlformats.org/officeDocument/2006/relationships/image" Target="../media/image81.jpeg"/></Relationships>
</file>

<file path=ppt/slides/_rels/slide75.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3.jpeg"/><Relationship Id="rId1" Type="http://schemas.openxmlformats.org/officeDocument/2006/relationships/slideLayout" Target="../slideLayouts/slideLayout26.xml"/><Relationship Id="rId2" Type="http://schemas.openxmlformats.org/officeDocument/2006/relationships/notesSlide" Target="../notesSlides/notesSlide6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7.xml"/><Relationship Id="rId3" Type="http://schemas.openxmlformats.org/officeDocument/2006/relationships/image" Target="../media/image84.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8.xml"/><Relationship Id="rId3" Type="http://schemas.openxmlformats.org/officeDocument/2006/relationships/image" Target="../media/image85.jpeg"/></Relationships>
</file>

<file path=ppt/slides/_rels/slide78.xml.rels><?xml version="1.0" encoding="UTF-8" standalone="yes"?>
<Relationships xmlns="http://schemas.openxmlformats.org/package/2006/relationships"><Relationship Id="rId3" Type="http://schemas.openxmlformats.org/officeDocument/2006/relationships/image" Target="../media/image86.jpeg"/><Relationship Id="rId4" Type="http://schemas.openxmlformats.org/officeDocument/2006/relationships/image" Target="../media/image87.jpeg"/><Relationship Id="rId5" Type="http://schemas.openxmlformats.org/officeDocument/2006/relationships/image" Target="../media/image88.jpeg"/><Relationship Id="rId1" Type="http://schemas.openxmlformats.org/officeDocument/2006/relationships/slideLayout" Target="../slideLayouts/slideLayout26.xml"/><Relationship Id="rId2" Type="http://schemas.openxmlformats.org/officeDocument/2006/relationships/notesSlide" Target="../notesSlides/notesSlide6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70.xml"/><Relationship Id="rId3" Type="http://schemas.openxmlformats.org/officeDocument/2006/relationships/image" Target="../media/image8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71.xml"/><Relationship Id="rId3" Type="http://schemas.openxmlformats.org/officeDocument/2006/relationships/image" Target="../media/image90.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72.xml"/><Relationship Id="rId3" Type="http://schemas.openxmlformats.org/officeDocument/2006/relationships/image" Target="../media/image91.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73.xml"/></Relationships>
</file>

<file path=ppt/slides/_rels/slide83.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jpeg"/><Relationship Id="rId1" Type="http://schemas.openxmlformats.org/officeDocument/2006/relationships/slideLayout" Target="../slideLayouts/slideLayout59.xml"/><Relationship Id="rId2" Type="http://schemas.openxmlformats.org/officeDocument/2006/relationships/notesSlide" Target="../notesSlides/notesSlide7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75.xml"/><Relationship Id="rId3" Type="http://schemas.openxmlformats.org/officeDocument/2006/relationships/image" Target="../media/image94.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76.xml"/><Relationship Id="rId3" Type="http://schemas.openxmlformats.org/officeDocument/2006/relationships/image" Target="../media/image95.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77.xml"/><Relationship Id="rId3" Type="http://schemas.openxmlformats.org/officeDocument/2006/relationships/image" Target="../media/image96.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7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79.xml"/><Relationship Id="rId3" Type="http://schemas.openxmlformats.org/officeDocument/2006/relationships/image" Target="../media/image56.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80.xml"/><Relationship Id="rId3" Type="http://schemas.openxmlformats.org/officeDocument/2006/relationships/image" Target="../media/image9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9.xml"/><Relationship Id="rId3" Type="http://schemas.openxmlformats.org/officeDocument/2006/relationships/image" Target="../media/image11.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81.xml"/><Relationship Id="rId3" Type="http://schemas.openxmlformats.org/officeDocument/2006/relationships/image" Target="../media/image57.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64.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82.xml"/><Relationship Id="rId3" Type="http://schemas.openxmlformats.org/officeDocument/2006/relationships/image" Target="../media/image98.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99.jpeg"/></Relationships>
</file>

<file path=ppt/slides/_rels/slide95.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1" Type="http://schemas.openxmlformats.org/officeDocument/2006/relationships/slideLayout" Target="../slideLayouts/slideLayout26.xml"/><Relationship Id="rId2" Type="http://schemas.openxmlformats.org/officeDocument/2006/relationships/notesSlide" Target="../notesSlides/notesSlide8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rev 8 trumpetsapocalipsis_trompeta_5_grafico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2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Rectangle 2"/>
          <p:cNvSpPr>
            <a:spLocks noGrp="1" noChangeArrowheads="1"/>
          </p:cNvSpPr>
          <p:nvPr>
            <p:ph type="ctrTitle"/>
          </p:nvPr>
        </p:nvSpPr>
        <p:spPr>
          <a:xfrm>
            <a:off x="0" y="541939"/>
            <a:ext cx="9144000" cy="980728"/>
          </a:xfrm>
          <a:noFill/>
        </p:spPr>
        <p:txBody>
          <a:bodyPr/>
          <a:lstStyle/>
          <a:p>
            <a:r>
              <a:rPr lang="en-US" sz="6000" b="1" dirty="0">
                <a:solidFill>
                  <a:srgbClr val="FFFFFF"/>
                </a:solidFill>
                <a:effectLst>
                  <a:glow rad="152400">
                    <a:srgbClr val="000000"/>
                  </a:glow>
                </a:effectLst>
                <a:latin typeface="Arial" charset="0"/>
                <a:ea typeface="ＭＳ Ｐゴシック" charset="0"/>
              </a:rPr>
              <a:t>Trumpets of </a:t>
            </a:r>
            <a:r>
              <a:rPr lang="en-US" sz="6000" b="1" dirty="0" smtClean="0">
                <a:solidFill>
                  <a:srgbClr val="FFFFFF"/>
                </a:solidFill>
                <a:effectLst>
                  <a:glow rad="152400">
                    <a:srgbClr val="000000"/>
                  </a:glow>
                </a:effectLst>
                <a:latin typeface="Arial" charset="0"/>
                <a:ea typeface="ＭＳ Ｐゴシック" charset="0"/>
              </a:rPr>
              <a:t>Triumph</a:t>
            </a:r>
            <a:endParaRPr lang="en-US" sz="6000" b="1" dirty="0">
              <a:effectLst>
                <a:glow rad="152400">
                  <a:schemeClr val="tx1"/>
                </a:glow>
              </a:effectLst>
              <a:latin typeface="Arial" charset="0"/>
              <a:ea typeface="ＭＳ Ｐゴシック" charset="0"/>
            </a:endParaRPr>
          </a:p>
        </p:txBody>
      </p:sp>
      <p:sp>
        <p:nvSpPr>
          <p:cNvPr id="7" name="Rectangle 2"/>
          <p:cNvSpPr txBox="1">
            <a:spLocks noChangeArrowheads="1"/>
          </p:cNvSpPr>
          <p:nvPr/>
        </p:nvSpPr>
        <p:spPr bwMode="auto">
          <a:xfrm>
            <a:off x="0" y="5217898"/>
            <a:ext cx="9144000" cy="787390"/>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000" b="1" dirty="0" smtClean="0">
                <a:solidFill>
                  <a:srgbClr val="FFFFFF"/>
                </a:solidFill>
                <a:effectLst>
                  <a:glow rad="152400">
                    <a:srgbClr val="000000"/>
                  </a:glow>
                </a:effectLst>
                <a:latin typeface="Arial" charset="0"/>
                <a:ea typeface="ＭＳ Ｐゴシック" charset="0"/>
              </a:rPr>
              <a:t>Revelation 8–9</a:t>
            </a:r>
            <a:endParaRPr lang="en-US" sz="4000" b="1" dirty="0">
              <a:solidFill>
                <a:srgbClr val="FFFFFF"/>
              </a:solidFill>
              <a:effectLst>
                <a:glow rad="152400">
                  <a:srgbClr val="000000"/>
                </a:glow>
              </a:effectLst>
              <a:latin typeface="Arial" charset="0"/>
              <a:ea typeface="ＭＳ Ｐゴシック" charset="0"/>
            </a:endParaRPr>
          </a:p>
        </p:txBody>
      </p:sp>
      <p:sp>
        <p:nvSpPr>
          <p:cNvPr id="8" name="Rectangle 7"/>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Dr. Rick Griffith, </a:t>
            </a:r>
            <a:r>
              <a:rPr lang="en-US" sz="2000" b="1" kern="0" dirty="0" smtClean="0">
                <a:solidFill>
                  <a:srgbClr val="FFFFFF"/>
                </a:solidFill>
                <a:effectLst>
                  <a:outerShdw blurRad="38100" dist="38100" dir="2700000" algn="tl">
                    <a:srgbClr val="000000"/>
                  </a:outerShdw>
                </a:effectLst>
                <a:latin typeface="Arial"/>
                <a:cs typeface="Arial"/>
              </a:rPr>
              <a:t>Crossroads International Church Singapore</a:t>
            </a:r>
            <a:r>
              <a:rPr lang="en-US" sz="2000" b="1" kern="0" dirty="0">
                <a:solidFill>
                  <a:srgbClr val="FFFFFF"/>
                </a:solidFill>
                <a:effectLst>
                  <a:outerShdw blurRad="38100" dist="38100" dir="2700000" algn="tl">
                    <a:srgbClr val="000000"/>
                  </a:outerShdw>
                </a:effectLst>
                <a:latin typeface="Arial"/>
                <a:cs typeface="Arial"/>
              </a:rPr>
              <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smtClean="0">
                <a:solidFill>
                  <a:srgbClr val="FFFFFF"/>
                </a:solidFill>
                <a:effectLst>
                  <a:outerShdw blurRad="38100" dist="38100" dir="2700000" algn="tl">
                    <a:srgbClr val="000000"/>
                  </a:outerShdw>
                </a:effectLst>
                <a:latin typeface="Arial"/>
                <a:cs typeface="Arial"/>
              </a:rPr>
              <a:t>cicfamily.com &amp; BibleStudyDownloads.org</a:t>
            </a:r>
            <a:endParaRPr lang="en-US" sz="2000" b="1" kern="0" dirty="0">
              <a:solidFill>
                <a:srgbClr val="FFFFFF"/>
              </a:solidFill>
              <a:effectLst>
                <a:outerShdw blurRad="38100" dist="38100" dir="2700000" algn="tl">
                  <a:srgbClr val="000000"/>
                </a:outerShdw>
              </a:effectLst>
              <a:latin typeface="Arial"/>
              <a:cs typeface="Arial"/>
            </a:endParaRPr>
          </a:p>
        </p:txBody>
      </p:sp>
    </p:spTree>
    <p:extLst>
      <p:ext uri="{BB962C8B-B14F-4D97-AF65-F5344CB8AC3E}">
        <p14:creationId xmlns:p14="http://schemas.microsoft.com/office/powerpoint/2010/main" val="88156050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252194"/>
            <a:ext cx="9975924" cy="5605806"/>
          </a:xfrm>
          <a:prstGeom prst="rect">
            <a:avLst/>
          </a:prstGeom>
        </p:spPr>
      </p:pic>
      <p:sp>
        <p:nvSpPr>
          <p:cNvPr id="4" name="Rectangle 1026"/>
          <p:cNvSpPr txBox="1">
            <a:spLocks noChangeArrowheads="1"/>
          </p:cNvSpPr>
          <p:nvPr/>
        </p:nvSpPr>
        <p:spPr bwMode="auto">
          <a:xfrm>
            <a:off x="0" y="761544"/>
            <a:ext cx="9144000" cy="838200"/>
          </a:xfrm>
          <a:prstGeom prst="rect">
            <a:avLst/>
          </a:prstGeom>
          <a:solidFill>
            <a:srgbClr val="000090"/>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smtClean="0">
                <a:effectLst>
                  <a:outerShdw blurRad="50800" dist="139700" dir="2700000" algn="tl" rotWithShape="0">
                    <a:srgbClr val="000000"/>
                  </a:outerShdw>
                </a:effectLst>
                <a:latin typeface="Arial" charset="0"/>
                <a:ea typeface="ＭＳ Ｐゴシック" charset="0"/>
                <a:cs typeface="ＭＳ Ｐゴシック" charset="0"/>
              </a:rPr>
              <a:t>13 Jan 2013 vs. 13 Jan 2014</a:t>
            </a:r>
            <a:endParaRPr lang="en-US" sz="4800" dirty="0">
              <a:effectLst>
                <a:outerShdw blurRad="50800" dist="139700" dir="2700000" algn="tl" rotWithShape="0">
                  <a:srgbClr val="000000"/>
                </a:outerShdw>
              </a:effectLst>
              <a:latin typeface="Times New Roman" charset="0"/>
              <a:ea typeface="ＭＳ Ｐゴシック" charset="0"/>
              <a:cs typeface="ＭＳ Ｐゴシック" charset="0"/>
            </a:endParaRPr>
          </a:p>
        </p:txBody>
      </p:sp>
      <p:sp>
        <p:nvSpPr>
          <p:cNvPr id="887810" name="Rectangle 1026"/>
          <p:cNvSpPr>
            <a:spLocks noGrp="1" noChangeArrowheads="1"/>
          </p:cNvSpPr>
          <p:nvPr>
            <p:ph type="ctrTitle"/>
          </p:nvPr>
        </p:nvSpPr>
        <p:spPr>
          <a:xfrm>
            <a:off x="0" y="0"/>
            <a:ext cx="9144000" cy="838200"/>
          </a:xfrm>
          <a:solidFill>
            <a:srgbClr val="000090"/>
          </a:solidFill>
          <a:effectLst/>
        </p:spPr>
        <p:txBody>
          <a:bodyPr/>
          <a:lstStyle/>
          <a:p>
            <a:pPr>
              <a:defRPr/>
            </a:pPr>
            <a:r>
              <a:rPr lang="en-US" sz="5400" b="1" dirty="0" smtClean="0">
                <a:effectLst>
                  <a:outerShdw blurRad="50800" dist="139700" dir="2700000" algn="tl" rotWithShape="0">
                    <a:srgbClr val="000000"/>
                  </a:outerShdw>
                </a:effectLst>
                <a:latin typeface="Arial" charset="0"/>
                <a:ea typeface="ＭＳ Ｐゴシック" charset="0"/>
                <a:cs typeface="ＭＳ Ｐゴシック" charset="0"/>
              </a:rPr>
              <a:t>California Ice Pack</a:t>
            </a:r>
            <a:endParaRPr lang="en-US" sz="5400" dirty="0">
              <a:effectLst>
                <a:outerShdw blurRad="50800" dist="139700" dir="2700000" algn="tl" rotWithShape="0">
                  <a:srgbClr val="000000"/>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9778283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0"/>
            <a:ext cx="9144000" cy="838200"/>
          </a:xfrm>
          <a:effectLst/>
        </p:spPr>
        <p:txBody>
          <a:bodyPr/>
          <a:lstStyle/>
          <a:p>
            <a:pPr>
              <a:defRPr/>
            </a:pPr>
            <a:r>
              <a:rPr lang="en-US" sz="5400" b="1" dirty="0" smtClean="0">
                <a:effectLst>
                  <a:outerShdw blurRad="50800" dist="139700" dir="2700000" algn="tl" rotWithShape="0">
                    <a:srgbClr val="000000"/>
                  </a:outerShdw>
                </a:effectLst>
                <a:latin typeface="Arial" charset="0"/>
                <a:ea typeface="ＭＳ Ｐゴシック" charset="0"/>
                <a:cs typeface="ＭＳ Ｐゴシック" charset="0"/>
              </a:rPr>
              <a:t>Storms &amp; Floods</a:t>
            </a:r>
            <a:endParaRPr lang="en-US" sz="5400" dirty="0">
              <a:effectLst>
                <a:outerShdw blurRad="50800" dist="139700" dir="2700000" algn="tl" rotWithShape="0">
                  <a:srgbClr val="000000"/>
                </a:outerShdw>
              </a:effectLst>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927640"/>
            <a:ext cx="10308320" cy="5798430"/>
          </a:xfrm>
          <a:prstGeom prst="rect">
            <a:avLst/>
          </a:prstGeom>
        </p:spPr>
      </p:pic>
    </p:spTree>
    <p:extLst>
      <p:ext uri="{BB962C8B-B14F-4D97-AF65-F5344CB8AC3E}">
        <p14:creationId xmlns:p14="http://schemas.microsoft.com/office/powerpoint/2010/main" val="234959383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15900"/>
            <a:ext cx="9144000" cy="6421668"/>
          </a:xfrm>
          <a:prstGeom prst="rect">
            <a:avLst/>
          </a:prstGeom>
        </p:spPr>
      </p:pic>
      <p:sp>
        <p:nvSpPr>
          <p:cNvPr id="887810" name="Rectangle 1026"/>
          <p:cNvSpPr>
            <a:spLocks noGrp="1" noChangeArrowheads="1"/>
          </p:cNvSpPr>
          <p:nvPr>
            <p:ph type="ctrTitle"/>
          </p:nvPr>
        </p:nvSpPr>
        <p:spPr>
          <a:xfrm>
            <a:off x="0" y="0"/>
            <a:ext cx="9144000" cy="838200"/>
          </a:xfrm>
          <a:effectLst/>
        </p:spPr>
        <p:txBody>
          <a:bodyPr/>
          <a:lstStyle/>
          <a:p>
            <a:pPr>
              <a:defRPr/>
            </a:pPr>
            <a:r>
              <a:rPr lang="en-US" sz="5400" b="1" dirty="0" smtClean="0">
                <a:effectLst>
                  <a:outerShdw blurRad="50800" dist="139700" dir="2700000" algn="tl" rotWithShape="0">
                    <a:srgbClr val="000000"/>
                  </a:outerShdw>
                </a:effectLst>
                <a:latin typeface="Arial" charset="0"/>
                <a:ea typeface="ＭＳ Ｐゴシック" charset="0"/>
                <a:cs typeface="ＭＳ Ｐゴシック" charset="0"/>
              </a:rPr>
              <a:t>UK Storms &amp; Floods</a:t>
            </a:r>
            <a:endParaRPr lang="en-US" sz="5400" dirty="0">
              <a:effectLst>
                <a:outerShdw blurRad="50800" dist="139700" dir="2700000" algn="tl" rotWithShape="0">
                  <a:srgbClr val="000000"/>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7454173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0"/>
            <a:ext cx="9144000" cy="838200"/>
          </a:xfrm>
          <a:effectLst/>
        </p:spPr>
        <p:txBody>
          <a:bodyPr/>
          <a:lstStyle/>
          <a:p>
            <a:pPr>
              <a:defRPr/>
            </a:pPr>
            <a:r>
              <a:rPr lang="en-US" sz="5400" b="1" dirty="0" smtClean="0">
                <a:effectLst>
                  <a:outerShdw blurRad="50800" dist="139700" dir="2700000" algn="tl" rotWithShape="0">
                    <a:srgbClr val="000000"/>
                  </a:outerShdw>
                </a:effectLst>
                <a:latin typeface="Arial" charset="0"/>
                <a:ea typeface="ＭＳ Ｐゴシック" charset="0"/>
                <a:cs typeface="ＭＳ Ｐゴシック" charset="0"/>
              </a:rPr>
              <a:t>UK Snow</a:t>
            </a:r>
            <a:endParaRPr lang="en-US" sz="5400" dirty="0">
              <a:effectLst>
                <a:outerShdw blurRad="50800" dist="139700" dir="2700000" algn="tl" rotWithShape="0">
                  <a:srgbClr val="000000"/>
                </a:outerShdw>
              </a:effectLst>
              <a:latin typeface="Times New Roman" charset="0"/>
              <a:ea typeface="ＭＳ Ｐゴシック" charset="0"/>
              <a:cs typeface="ＭＳ Ｐゴシック" charset="0"/>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30636"/>
            <a:ext cx="9144000" cy="5362265"/>
          </a:xfrm>
          <a:prstGeom prst="rect">
            <a:avLst/>
          </a:prstGeom>
        </p:spPr>
      </p:pic>
    </p:spTree>
    <p:extLst>
      <p:ext uri="{BB962C8B-B14F-4D97-AF65-F5344CB8AC3E}">
        <p14:creationId xmlns:p14="http://schemas.microsoft.com/office/powerpoint/2010/main" val="356837713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0"/>
            <a:ext cx="9144000" cy="838200"/>
          </a:xfrm>
          <a:effectLst/>
        </p:spPr>
        <p:txBody>
          <a:bodyPr/>
          <a:lstStyle/>
          <a:p>
            <a:pPr>
              <a:defRPr/>
            </a:pPr>
            <a:r>
              <a:rPr lang="en-US" sz="5400" b="1" dirty="0" smtClean="0">
                <a:effectLst>
                  <a:outerShdw blurRad="50800" dist="139700" dir="2700000" algn="tl" rotWithShape="0">
                    <a:srgbClr val="000000"/>
                  </a:outerShdw>
                </a:effectLst>
                <a:latin typeface="Arial" charset="0"/>
                <a:ea typeface="ＭＳ Ｐゴシック" charset="0"/>
                <a:cs typeface="ＭＳ Ｐゴシック" charset="0"/>
              </a:rPr>
              <a:t>UK Storms &amp; Floods</a:t>
            </a:r>
            <a:endParaRPr lang="en-US" sz="5400" dirty="0">
              <a:effectLst>
                <a:outerShdw blurRad="50800" dist="139700" dir="2700000" algn="tl" rotWithShape="0">
                  <a:srgbClr val="000000"/>
                </a:outerShdw>
              </a:effectLst>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635000" y="1086316"/>
            <a:ext cx="7874000" cy="5245100"/>
          </a:xfrm>
          <a:prstGeom prst="rect">
            <a:avLst/>
          </a:prstGeom>
        </p:spPr>
      </p:pic>
    </p:spTree>
    <p:extLst>
      <p:ext uri="{BB962C8B-B14F-4D97-AF65-F5344CB8AC3E}">
        <p14:creationId xmlns:p14="http://schemas.microsoft.com/office/powerpoint/2010/main" val="2849096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0"/>
            <a:ext cx="9144000" cy="838200"/>
          </a:xfrm>
          <a:effectLst/>
        </p:spPr>
        <p:txBody>
          <a:bodyPr/>
          <a:lstStyle/>
          <a:p>
            <a:pPr>
              <a:defRPr/>
            </a:pPr>
            <a:r>
              <a:rPr lang="en-US" sz="5400" b="1" dirty="0" smtClean="0">
                <a:effectLst>
                  <a:outerShdw blurRad="50800" dist="139700" dir="2700000" algn="tl" rotWithShape="0">
                    <a:srgbClr val="000000"/>
                  </a:outerShdw>
                </a:effectLst>
                <a:latin typeface="Arial" charset="0"/>
                <a:ea typeface="ＭＳ Ｐゴシック" charset="0"/>
                <a:cs typeface="ＭＳ Ｐゴシック" charset="0"/>
              </a:rPr>
              <a:t>USA Storms &amp; Floods</a:t>
            </a:r>
            <a:endParaRPr lang="en-US" sz="5400" dirty="0">
              <a:effectLst>
                <a:outerShdw blurRad="50800" dist="139700" dir="2700000" algn="tl" rotWithShape="0">
                  <a:srgbClr val="000000"/>
                </a:outerShdw>
              </a:effectLst>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226558"/>
            <a:ext cx="9144000" cy="5139891"/>
          </a:xfrm>
          <a:prstGeom prst="rect">
            <a:avLst/>
          </a:prstGeom>
        </p:spPr>
      </p:pic>
    </p:spTree>
    <p:extLst>
      <p:ext uri="{BB962C8B-B14F-4D97-AF65-F5344CB8AC3E}">
        <p14:creationId xmlns:p14="http://schemas.microsoft.com/office/powerpoint/2010/main" val="205047443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0"/>
            <a:ext cx="9144000" cy="838200"/>
          </a:xfrm>
          <a:effectLst/>
        </p:spPr>
        <p:txBody>
          <a:bodyPr/>
          <a:lstStyle/>
          <a:p>
            <a:pPr>
              <a:defRPr/>
            </a:pPr>
            <a:r>
              <a:rPr lang="en-US" sz="5400" b="1" dirty="0" smtClean="0">
                <a:effectLst>
                  <a:outerShdw blurRad="50800" dist="139700" dir="2700000" algn="tl" rotWithShape="0">
                    <a:srgbClr val="000000"/>
                  </a:outerShdw>
                </a:effectLst>
                <a:latin typeface="Arial" charset="0"/>
                <a:ea typeface="ＭＳ Ｐゴシック" charset="0"/>
                <a:cs typeface="ＭＳ Ｐゴシック" charset="0"/>
              </a:rPr>
              <a:t>USA Snow</a:t>
            </a:r>
            <a:endParaRPr lang="en-US" sz="5400" dirty="0">
              <a:effectLst>
                <a:outerShdw blurRad="50800" dist="139700" dir="2700000" algn="tl" rotWithShape="0">
                  <a:srgbClr val="000000"/>
                </a:outerShdw>
              </a:effectLst>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850900"/>
            <a:ext cx="9144000" cy="5143500"/>
          </a:xfrm>
          <a:prstGeom prst="rect">
            <a:avLst/>
          </a:prstGeom>
        </p:spPr>
      </p:pic>
    </p:spTree>
    <p:extLst>
      <p:ext uri="{BB962C8B-B14F-4D97-AF65-F5344CB8AC3E}">
        <p14:creationId xmlns:p14="http://schemas.microsoft.com/office/powerpoint/2010/main" val="231347384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11666" y="838200"/>
            <a:ext cx="8791222" cy="6036639"/>
          </a:xfrm>
          <a:prstGeom prst="rect">
            <a:avLst/>
          </a:prstGeom>
        </p:spPr>
      </p:pic>
      <p:sp>
        <p:nvSpPr>
          <p:cNvPr id="887810" name="Rectangle 1026"/>
          <p:cNvSpPr>
            <a:spLocks noGrp="1" noChangeArrowheads="1"/>
          </p:cNvSpPr>
          <p:nvPr>
            <p:ph type="ctrTitle"/>
          </p:nvPr>
        </p:nvSpPr>
        <p:spPr>
          <a:xfrm>
            <a:off x="0" y="0"/>
            <a:ext cx="9144000" cy="838200"/>
          </a:xfrm>
          <a:effectLst/>
        </p:spPr>
        <p:txBody>
          <a:bodyPr/>
          <a:lstStyle/>
          <a:p>
            <a:pPr>
              <a:defRPr/>
            </a:pPr>
            <a:r>
              <a:rPr lang="en-US" sz="5400" b="1" dirty="0" smtClean="0">
                <a:effectLst>
                  <a:outerShdw blurRad="50800" dist="139700" dir="2700000" algn="tl" rotWithShape="0">
                    <a:srgbClr val="000000"/>
                  </a:outerShdw>
                </a:effectLst>
                <a:latin typeface="Arial" charset="0"/>
                <a:ea typeface="ＭＳ Ｐゴシック" charset="0"/>
                <a:cs typeface="ＭＳ Ｐゴシック" charset="0"/>
              </a:rPr>
              <a:t>USA Storms &amp; Floods</a:t>
            </a:r>
            <a:endParaRPr lang="en-US" sz="5400" dirty="0">
              <a:effectLst>
                <a:outerShdw blurRad="50800" dist="139700" dir="2700000" algn="tl" rotWithShape="0">
                  <a:srgbClr val="000000"/>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6964436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99198"/>
            <a:ext cx="9144000" cy="6858000"/>
          </a:xfrm>
          <a:prstGeom prst="rect">
            <a:avLst/>
          </a:prstGeom>
        </p:spPr>
      </p:pic>
      <p:sp>
        <p:nvSpPr>
          <p:cNvPr id="887810" name="Rectangle 1026"/>
          <p:cNvSpPr>
            <a:spLocks noGrp="1" noChangeArrowheads="1"/>
          </p:cNvSpPr>
          <p:nvPr>
            <p:ph type="ctrTitle"/>
          </p:nvPr>
        </p:nvSpPr>
        <p:spPr>
          <a:xfrm>
            <a:off x="0" y="0"/>
            <a:ext cx="9144000" cy="838200"/>
          </a:xfrm>
          <a:effectLst/>
        </p:spPr>
        <p:txBody>
          <a:bodyPr/>
          <a:lstStyle/>
          <a:p>
            <a:pPr>
              <a:defRPr/>
            </a:pPr>
            <a:r>
              <a:rPr lang="en-US" sz="5400" b="1" dirty="0" smtClean="0">
                <a:effectLst>
                  <a:outerShdw blurRad="50800" dist="139700" dir="2700000" algn="tl" rotWithShape="0">
                    <a:srgbClr val="000000"/>
                  </a:outerShdw>
                </a:effectLst>
                <a:latin typeface="Arial" charset="0"/>
                <a:ea typeface="ＭＳ Ｐゴシック" charset="0"/>
                <a:cs typeface="ＭＳ Ｐゴシック" charset="0"/>
              </a:rPr>
              <a:t>Colorado Fires</a:t>
            </a:r>
            <a:endParaRPr lang="en-US" sz="5400" dirty="0">
              <a:effectLst>
                <a:outerShdw blurRad="50800" dist="139700" dir="2700000" algn="tl" rotWithShape="0">
                  <a:srgbClr val="000000"/>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4959383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19125"/>
            <a:ext cx="9144000" cy="6238875"/>
          </a:xfrm>
          <a:prstGeom prst="rect">
            <a:avLst/>
          </a:prstGeom>
        </p:spPr>
      </p:pic>
      <p:sp>
        <p:nvSpPr>
          <p:cNvPr id="887810" name="Rectangle 1026"/>
          <p:cNvSpPr>
            <a:spLocks noGrp="1" noChangeArrowheads="1"/>
          </p:cNvSpPr>
          <p:nvPr>
            <p:ph type="ctrTitle"/>
          </p:nvPr>
        </p:nvSpPr>
        <p:spPr>
          <a:xfrm>
            <a:off x="0" y="0"/>
            <a:ext cx="9144000" cy="838200"/>
          </a:xfrm>
          <a:solidFill>
            <a:srgbClr val="000090"/>
          </a:solidFill>
          <a:effectLst/>
        </p:spPr>
        <p:txBody>
          <a:bodyPr/>
          <a:lstStyle/>
          <a:p>
            <a:pPr>
              <a:defRPr/>
            </a:pPr>
            <a:r>
              <a:rPr lang="en-US" sz="5400" b="1" dirty="0" smtClean="0">
                <a:effectLst>
                  <a:outerShdw blurRad="50800" dist="139700" dir="2700000" algn="tl" rotWithShape="0">
                    <a:srgbClr val="000000"/>
                  </a:outerShdw>
                </a:effectLst>
                <a:latin typeface="Arial" charset="0"/>
                <a:ea typeface="ＭＳ Ｐゴシック" charset="0"/>
                <a:cs typeface="ＭＳ Ｐゴシック" charset="0"/>
              </a:rPr>
              <a:t>Colorado Floods</a:t>
            </a:r>
            <a:endParaRPr lang="en-US" sz="5400" dirty="0">
              <a:effectLst>
                <a:outerShdw blurRad="50800" dist="139700" dir="2700000" algn="tl" rotWithShape="0">
                  <a:srgbClr val="000000"/>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1807325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7000" y="101600"/>
            <a:ext cx="8890000" cy="6642100"/>
          </a:xfrm>
          <a:prstGeom prst="rect">
            <a:avLst/>
          </a:prstGeom>
        </p:spPr>
      </p:pic>
      <p:sp>
        <p:nvSpPr>
          <p:cNvPr id="887810" name="Rectangle 1026"/>
          <p:cNvSpPr>
            <a:spLocks noGrp="1" noChangeArrowheads="1"/>
          </p:cNvSpPr>
          <p:nvPr>
            <p:ph type="ctrTitle"/>
          </p:nvPr>
        </p:nvSpPr>
        <p:spPr>
          <a:xfrm>
            <a:off x="0" y="2665364"/>
            <a:ext cx="9144000" cy="1413189"/>
          </a:xfrm>
          <a:effectLst/>
        </p:spPr>
        <p:txBody>
          <a:bodyPr/>
          <a:lstStyle/>
          <a:p>
            <a:pPr>
              <a:defRPr/>
            </a:pPr>
            <a:r>
              <a:rPr lang="en-US" sz="4000" b="1" dirty="0">
                <a:effectLst>
                  <a:glow rad="139700">
                    <a:schemeClr val="tx1"/>
                  </a:glow>
                  <a:outerShdw blurRad="50800" dist="139700" dir="2700000" algn="tl" rotWithShape="0">
                    <a:srgbClr val="000000"/>
                  </a:outerShdw>
                </a:effectLst>
                <a:latin typeface="Arial" charset="0"/>
                <a:ea typeface="ＭＳ Ｐゴシック" charset="0"/>
                <a:cs typeface="ＭＳ Ｐゴシック" charset="0"/>
              </a:rPr>
              <a:t>We live in perilous times with many so-called </a:t>
            </a:r>
            <a:r>
              <a:rPr lang="en-US" sz="4000" b="1" dirty="0" smtClean="0">
                <a:effectLst>
                  <a:glow rad="139700">
                    <a:schemeClr val="tx1"/>
                  </a:glow>
                  <a:outerShdw blurRad="50800" dist="139700" dir="2700000" algn="tl" rotWithShape="0">
                    <a:srgbClr val="000000"/>
                  </a:outerShdw>
                </a:effectLst>
                <a:latin typeface="Arial" charset="0"/>
                <a:ea typeface="ＭＳ Ｐゴシック" charset="0"/>
                <a:cs typeface="ＭＳ Ｐゴシック" charset="0"/>
              </a:rPr>
              <a:t>"natural" disasters. </a:t>
            </a:r>
            <a:endParaRPr lang="en-US" sz="4000" dirty="0">
              <a:effectLst>
                <a:glow rad="139700">
                  <a:schemeClr val="tx1"/>
                </a:glow>
                <a:outerShdw blurRad="50800" dist="139700" dir="2700000" algn="tl" rotWithShape="0">
                  <a:srgbClr val="000000"/>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6380662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09700" y="0"/>
            <a:ext cx="6315281" cy="6858000"/>
          </a:xfrm>
          <a:prstGeom prst="rect">
            <a:avLst/>
          </a:prstGeom>
        </p:spPr>
      </p:pic>
      <p:sp>
        <p:nvSpPr>
          <p:cNvPr id="887810" name="Rectangle 1026"/>
          <p:cNvSpPr>
            <a:spLocks noGrp="1" noChangeArrowheads="1"/>
          </p:cNvSpPr>
          <p:nvPr>
            <p:ph type="ctrTitle"/>
          </p:nvPr>
        </p:nvSpPr>
        <p:spPr>
          <a:xfrm>
            <a:off x="0" y="0"/>
            <a:ext cx="9144000" cy="838200"/>
          </a:xfrm>
          <a:effectLst/>
        </p:spPr>
        <p:txBody>
          <a:bodyPr/>
          <a:lstStyle/>
          <a:p>
            <a:pPr>
              <a:defRPr/>
            </a:pPr>
            <a:r>
              <a:rPr lang="en-US" sz="5400" b="1" dirty="0" smtClean="0">
                <a:effectLst>
                  <a:outerShdw blurRad="50800" dist="139700" dir="2700000" algn="tl" rotWithShape="0">
                    <a:srgbClr val="000000"/>
                  </a:outerShdw>
                </a:effectLst>
                <a:latin typeface="Arial" charset="0"/>
                <a:ea typeface="ＭＳ Ｐゴシック" charset="0"/>
                <a:cs typeface="ＭＳ Ｐゴシック" charset="0"/>
              </a:rPr>
              <a:t>Geology</a:t>
            </a:r>
            <a:endParaRPr lang="en-US" sz="5400" dirty="0">
              <a:effectLst>
                <a:outerShdw blurRad="50800" dist="139700" dir="2700000" algn="tl" rotWithShape="0">
                  <a:srgbClr val="000000"/>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0160456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339881"/>
            <a:ext cx="9073681" cy="6518119"/>
          </a:xfrm>
          <a:prstGeom prst="rect">
            <a:avLst/>
          </a:prstGeom>
        </p:spPr>
      </p:pic>
      <p:sp>
        <p:nvSpPr>
          <p:cNvPr id="887810" name="Rectangle 1026"/>
          <p:cNvSpPr>
            <a:spLocks noGrp="1" noChangeArrowheads="1"/>
          </p:cNvSpPr>
          <p:nvPr>
            <p:ph type="ctrTitle"/>
          </p:nvPr>
        </p:nvSpPr>
        <p:spPr>
          <a:xfrm>
            <a:off x="0" y="0"/>
            <a:ext cx="9144000" cy="838200"/>
          </a:xfrm>
          <a:effectLst/>
        </p:spPr>
        <p:txBody>
          <a:bodyPr/>
          <a:lstStyle/>
          <a:p>
            <a:pPr>
              <a:defRPr/>
            </a:pPr>
            <a:r>
              <a:rPr lang="en-US" sz="5400" b="1" dirty="0" smtClean="0">
                <a:effectLst>
                  <a:outerShdw blurRad="50800" dist="139700" dir="2700000" algn="tl" rotWithShape="0">
                    <a:srgbClr val="000000"/>
                  </a:outerShdw>
                </a:effectLst>
                <a:latin typeface="Arial" charset="0"/>
                <a:ea typeface="ＭＳ Ｐゴシック" charset="0"/>
                <a:cs typeface="ＭＳ Ｐゴシック" charset="0"/>
              </a:rPr>
              <a:t>Volcanoes</a:t>
            </a:r>
            <a:endParaRPr lang="en-US" sz="5400" dirty="0">
              <a:effectLst>
                <a:outerShdw blurRad="50800" dist="139700" dir="2700000" algn="tl" rotWithShape="0">
                  <a:srgbClr val="000000"/>
                </a:outerShdw>
              </a:effectLst>
              <a:latin typeface="Times New Roman" charset="0"/>
              <a:ea typeface="ＭＳ Ｐゴシック" charset="0"/>
              <a:cs typeface="ＭＳ Ｐゴシック" charset="0"/>
            </a:endParaRPr>
          </a:p>
        </p:txBody>
      </p:sp>
      <p:sp>
        <p:nvSpPr>
          <p:cNvPr id="5" name="Rectangle 1026"/>
          <p:cNvSpPr txBox="1">
            <a:spLocks noChangeArrowheads="1"/>
          </p:cNvSpPr>
          <p:nvPr/>
        </p:nvSpPr>
        <p:spPr bwMode="auto">
          <a:xfrm>
            <a:off x="-70320" y="2300570"/>
            <a:ext cx="3733442" cy="18220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smtClean="0">
                <a:effectLst>
                  <a:outerShdw blurRad="50800" dist="139700" dir="2700000" algn="tl" rotWithShape="0">
                    <a:srgbClr val="000000"/>
                  </a:outerShdw>
                </a:effectLst>
                <a:latin typeface="Arial" charset="0"/>
                <a:ea typeface="ＭＳ Ｐゴシック" charset="0"/>
                <a:cs typeface="ＭＳ Ｐゴシック" charset="0"/>
              </a:rPr>
              <a:t>1990:</a:t>
            </a:r>
            <a:br>
              <a:rPr lang="en-US" sz="5400" b="1" dirty="0" smtClean="0">
                <a:effectLst>
                  <a:outerShdw blurRad="50800" dist="139700" dir="2700000" algn="tl" rotWithShape="0">
                    <a:srgbClr val="000000"/>
                  </a:outerShdw>
                </a:effectLst>
                <a:latin typeface="Arial" charset="0"/>
                <a:ea typeface="ＭＳ Ｐゴシック" charset="0"/>
                <a:cs typeface="ＭＳ Ｐゴシック" charset="0"/>
              </a:rPr>
            </a:br>
            <a:r>
              <a:rPr lang="en-US" sz="5400" b="1" dirty="0" smtClean="0">
                <a:effectLst>
                  <a:outerShdw blurRad="50800" dist="139700" dir="2700000" algn="tl" rotWithShape="0">
                    <a:srgbClr val="000000"/>
                  </a:outerShdw>
                </a:effectLst>
                <a:latin typeface="Arial" charset="0"/>
                <a:ea typeface="ＭＳ Ｐゴシック" charset="0"/>
                <a:cs typeface="ＭＳ Ｐゴシック" charset="0"/>
              </a:rPr>
              <a:t>55</a:t>
            </a:r>
            <a:endParaRPr lang="en-US" sz="5400" dirty="0">
              <a:effectLst>
                <a:outerShdw blurRad="50800" dist="139700" dir="2700000" algn="tl" rotWithShape="0">
                  <a:srgbClr val="000000"/>
                </a:outerShdw>
              </a:effectLst>
              <a:latin typeface="Times New Roman" charset="0"/>
              <a:ea typeface="ＭＳ Ｐゴシック" charset="0"/>
              <a:cs typeface="ＭＳ Ｐゴシック" charset="0"/>
            </a:endParaRPr>
          </a:p>
        </p:txBody>
      </p:sp>
      <p:sp>
        <p:nvSpPr>
          <p:cNvPr id="6" name="Rectangle 1026"/>
          <p:cNvSpPr txBox="1">
            <a:spLocks noChangeArrowheads="1"/>
          </p:cNvSpPr>
          <p:nvPr/>
        </p:nvSpPr>
        <p:spPr bwMode="auto">
          <a:xfrm>
            <a:off x="5410558" y="2300570"/>
            <a:ext cx="3733442" cy="18220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smtClean="0">
                <a:effectLst>
                  <a:outerShdw blurRad="50800" dist="139700" dir="2700000" algn="tl" rotWithShape="0">
                    <a:srgbClr val="000000"/>
                  </a:outerShdw>
                </a:effectLst>
                <a:latin typeface="Arial" charset="0"/>
                <a:ea typeface="ＭＳ Ｐゴシック" charset="0"/>
                <a:cs typeface="ＭＳ Ｐゴシック" charset="0"/>
              </a:rPr>
              <a:t>2013:</a:t>
            </a:r>
            <a:br>
              <a:rPr lang="en-US" sz="5400" b="1" dirty="0" smtClean="0">
                <a:effectLst>
                  <a:outerShdw blurRad="50800" dist="139700" dir="2700000" algn="tl" rotWithShape="0">
                    <a:srgbClr val="000000"/>
                  </a:outerShdw>
                </a:effectLst>
                <a:latin typeface="Arial" charset="0"/>
                <a:ea typeface="ＭＳ Ｐゴシック" charset="0"/>
                <a:cs typeface="ＭＳ Ｐゴシック" charset="0"/>
              </a:rPr>
            </a:br>
            <a:r>
              <a:rPr lang="en-US" sz="5400" b="1" dirty="0" smtClean="0">
                <a:effectLst>
                  <a:outerShdw blurRad="50800" dist="139700" dir="2700000" algn="tl" rotWithShape="0">
                    <a:srgbClr val="000000"/>
                  </a:outerShdw>
                </a:effectLst>
                <a:latin typeface="Arial" charset="0"/>
                <a:ea typeface="ＭＳ Ｐゴシック" charset="0"/>
                <a:cs typeface="ＭＳ Ｐゴシック" charset="0"/>
              </a:rPr>
              <a:t>83</a:t>
            </a:r>
            <a:endParaRPr lang="en-US" sz="5400" dirty="0">
              <a:effectLst>
                <a:outerShdw blurRad="50800" dist="139700" dir="2700000" algn="tl" rotWithShape="0">
                  <a:srgbClr val="000000"/>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8954687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0"/>
            <a:ext cx="9144000" cy="838200"/>
          </a:xfrm>
          <a:effectLst/>
        </p:spPr>
        <p:txBody>
          <a:bodyPr/>
          <a:lstStyle/>
          <a:p>
            <a:pPr>
              <a:defRPr/>
            </a:pPr>
            <a:r>
              <a:rPr lang="en-US" sz="4800" b="1" i="1" dirty="0" err="1" smtClean="0">
                <a:effectLst>
                  <a:outerShdw blurRad="50800" dist="139700" dir="2700000" algn="tl" rotWithShape="0">
                    <a:srgbClr val="000000"/>
                  </a:outerShdw>
                </a:effectLst>
                <a:latin typeface="Arial" charset="0"/>
                <a:ea typeface="ＭＳ Ｐゴシック" charset="0"/>
                <a:cs typeface="ＭＳ Ｐゴシック" charset="0"/>
              </a:rPr>
              <a:t>Lavaboarding</a:t>
            </a:r>
            <a:r>
              <a:rPr lang="en-US" sz="4800" b="1" i="1" dirty="0" smtClean="0">
                <a:effectLst>
                  <a:outerShdw blurRad="50800" dist="139700" dir="2700000" algn="tl" rotWithShape="0">
                    <a:srgbClr val="000000"/>
                  </a:outerShdw>
                </a:effectLst>
                <a:latin typeface="Arial" charset="0"/>
                <a:ea typeface="ＭＳ Ｐゴシック" charset="0"/>
                <a:cs typeface="ＭＳ Ｐゴシック" charset="0"/>
              </a:rPr>
              <a:t>, anyone?</a:t>
            </a:r>
            <a:endParaRPr lang="en-US" sz="4800" i="1" dirty="0">
              <a:effectLst>
                <a:outerShdw blurRad="50800" dist="139700" dir="2700000" algn="tl" rotWithShape="0">
                  <a:srgbClr val="000000"/>
                </a:outerShdw>
              </a:effectLst>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7886" y="1001755"/>
            <a:ext cx="9073056" cy="5856245"/>
          </a:xfrm>
          <a:prstGeom prst="rect">
            <a:avLst/>
          </a:prstGeom>
        </p:spPr>
      </p:pic>
    </p:spTree>
    <p:extLst>
      <p:ext uri="{BB962C8B-B14F-4D97-AF65-F5344CB8AC3E}">
        <p14:creationId xmlns:p14="http://schemas.microsoft.com/office/powerpoint/2010/main" val="273994853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520522"/>
            <a:ext cx="9158986" cy="5337478"/>
          </a:xfrm>
          <a:prstGeom prst="rect">
            <a:avLst/>
          </a:prstGeom>
        </p:spPr>
      </p:pic>
      <p:sp>
        <p:nvSpPr>
          <p:cNvPr id="887810" name="Rectangle 1026"/>
          <p:cNvSpPr>
            <a:spLocks noGrp="1" noChangeArrowheads="1"/>
          </p:cNvSpPr>
          <p:nvPr>
            <p:ph type="ctrTitle"/>
          </p:nvPr>
        </p:nvSpPr>
        <p:spPr>
          <a:xfrm>
            <a:off x="0" y="143104"/>
            <a:ext cx="9144000" cy="1681528"/>
          </a:xfrm>
          <a:effectLst/>
        </p:spPr>
        <p:txBody>
          <a:bodyPr/>
          <a:lstStyle/>
          <a:p>
            <a:pPr>
              <a:defRPr/>
            </a:pPr>
            <a:r>
              <a:rPr lang="en-US" sz="4000" b="1" dirty="0" smtClean="0">
                <a:effectLst>
                  <a:outerShdw blurRad="50800" dist="139700" dir="2700000" algn="tl" rotWithShape="0">
                    <a:srgbClr val="000000"/>
                  </a:outerShdw>
                </a:effectLst>
                <a:latin typeface="Arial" charset="0"/>
                <a:ea typeface="ＭＳ Ｐゴシック" charset="0"/>
                <a:cs typeface="ＭＳ Ｐゴシック" charset="0"/>
              </a:rPr>
              <a:t>Earth</a:t>
            </a:r>
            <a:r>
              <a:rPr lang="fr-FR" sz="4000" b="1" dirty="0" smtClean="0">
                <a:effectLst>
                  <a:outerShdw blurRad="50800" dist="139700" dir="2700000" algn="tl" rotWithShape="0">
                    <a:srgbClr val="000000"/>
                  </a:outerShdw>
                </a:effectLst>
                <a:latin typeface="Arial" charset="0"/>
                <a:ea typeface="ＭＳ Ｐゴシック" charset="0"/>
                <a:cs typeface="ＭＳ Ｐゴシック" charset="0"/>
              </a:rPr>
              <a:t>'</a:t>
            </a:r>
            <a:r>
              <a:rPr lang="en-US" sz="4000" b="1" dirty="0" smtClean="0">
                <a:effectLst>
                  <a:outerShdw blurRad="50800" dist="139700" dir="2700000" algn="tl" rotWithShape="0">
                    <a:srgbClr val="000000"/>
                  </a:outerShdw>
                </a:effectLst>
                <a:latin typeface="Arial" charset="0"/>
                <a:ea typeface="ＭＳ Ｐゴシック" charset="0"/>
                <a:cs typeface="ＭＳ Ｐゴシック" charset="0"/>
              </a:rPr>
              <a:t>s </a:t>
            </a:r>
            <a:r>
              <a:rPr lang="en-US" sz="4000" b="1" dirty="0">
                <a:effectLst>
                  <a:outerShdw blurRad="50800" dist="139700" dir="2700000" algn="tl" rotWithShape="0">
                    <a:srgbClr val="000000"/>
                  </a:outerShdw>
                </a:effectLst>
                <a:latin typeface="Arial" charset="0"/>
                <a:ea typeface="ＭＳ Ｐゴシック" charset="0"/>
                <a:cs typeface="ＭＳ Ｐゴシック" charset="0"/>
              </a:rPr>
              <a:t>core </a:t>
            </a:r>
            <a:r>
              <a:rPr lang="en-US" sz="4000" b="1" dirty="0" smtClean="0">
                <a:effectLst>
                  <a:outerShdw blurRad="50800" dist="139700" dir="2700000" algn="tl" rotWithShape="0">
                    <a:srgbClr val="000000"/>
                  </a:outerShdw>
                </a:effectLst>
                <a:latin typeface="Arial" charset="0"/>
                <a:ea typeface="ＭＳ Ｐゴシック" charset="0"/>
                <a:cs typeface="ＭＳ Ｐゴシック" charset="0"/>
              </a:rPr>
              <a:t>is as </a:t>
            </a:r>
            <a:r>
              <a:rPr lang="en-US" sz="4000" b="1" dirty="0">
                <a:effectLst>
                  <a:outerShdw blurRad="50800" dist="139700" dir="2700000" algn="tl" rotWithShape="0">
                    <a:srgbClr val="000000"/>
                  </a:outerShdw>
                </a:effectLst>
                <a:latin typeface="Arial" charset="0"/>
                <a:ea typeface="ＭＳ Ｐゴシック" charset="0"/>
                <a:cs typeface="ＭＳ Ｐゴシック" charset="0"/>
              </a:rPr>
              <a:t>much as 1,000 degrees hotter than in previous experiments run only 20 years ago </a:t>
            </a:r>
            <a:endParaRPr lang="en-US" sz="4000" dirty="0">
              <a:effectLst>
                <a:outerShdw blurRad="50800" dist="139700" dir="2700000" algn="tl" rotWithShape="0">
                  <a:srgbClr val="000000"/>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3574978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1000"/>
            <a:ext cx="9144000" cy="6096000"/>
          </a:xfrm>
          <a:prstGeom prst="rect">
            <a:avLst/>
          </a:prstGeom>
        </p:spPr>
      </p:pic>
      <p:sp>
        <p:nvSpPr>
          <p:cNvPr id="887810" name="Rectangle 1026"/>
          <p:cNvSpPr>
            <a:spLocks noGrp="1" noChangeArrowheads="1"/>
          </p:cNvSpPr>
          <p:nvPr>
            <p:ph type="ctrTitle"/>
          </p:nvPr>
        </p:nvSpPr>
        <p:spPr>
          <a:xfrm>
            <a:off x="0" y="419100"/>
            <a:ext cx="9144000" cy="838200"/>
          </a:xfrm>
          <a:noFill/>
          <a:ln>
            <a:noFill/>
          </a:ln>
          <a:effectLst/>
        </p:spPr>
        <p:txBody>
          <a:bodyPr vert="horz" wrap="square" lIns="91440" tIns="45720" rIns="91440" bIns="45720" numCol="1" anchor="ctr" anchorCtr="0" compatLnSpc="1">
            <a:prstTxWarp prst="textNoShape">
              <a:avLst/>
            </a:prstTxWarp>
          </a:bodyPr>
          <a:lstStyle/>
          <a:p>
            <a:r>
              <a:rPr lang="en-US" sz="5400" b="1" dirty="0">
                <a:effectLst>
                  <a:glow rad="279400">
                    <a:schemeClr val="tx1"/>
                  </a:glow>
                  <a:outerShdw blurRad="50800" dist="139700" dir="2700000" algn="tl" rotWithShape="0">
                    <a:srgbClr val="000000"/>
                  </a:outerShdw>
                </a:effectLst>
                <a:latin typeface="Arial" charset="0"/>
                <a:ea typeface="ＭＳ Ｐゴシック" charset="0"/>
                <a:cs typeface="ＭＳ Ｐゴシック" charset="0"/>
              </a:rPr>
              <a:t>Earthquakes</a:t>
            </a:r>
          </a:p>
        </p:txBody>
      </p:sp>
    </p:spTree>
    <p:extLst>
      <p:ext uri="{BB962C8B-B14F-4D97-AF65-F5344CB8AC3E}">
        <p14:creationId xmlns:p14="http://schemas.microsoft.com/office/powerpoint/2010/main" val="69425062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41316"/>
            <a:ext cx="9144000" cy="6999316"/>
          </a:xfrm>
          <a:prstGeom prst="rect">
            <a:avLst/>
          </a:prstGeom>
        </p:spPr>
      </p:pic>
      <p:sp>
        <p:nvSpPr>
          <p:cNvPr id="887810" name="Rectangle 1026"/>
          <p:cNvSpPr>
            <a:spLocks noGrp="1" noChangeArrowheads="1"/>
          </p:cNvSpPr>
          <p:nvPr>
            <p:ph type="ctrTitle"/>
          </p:nvPr>
        </p:nvSpPr>
        <p:spPr>
          <a:xfrm>
            <a:off x="0" y="6019800"/>
            <a:ext cx="9144000" cy="838200"/>
          </a:xfrm>
          <a:noFill/>
          <a:ln>
            <a:noFill/>
          </a:ln>
          <a:effectLst/>
        </p:spPr>
        <p:txBody>
          <a:bodyPr vert="horz" wrap="square" lIns="91440" tIns="45720" rIns="91440" bIns="45720" numCol="1" anchor="ctr" anchorCtr="0" compatLnSpc="1">
            <a:prstTxWarp prst="textNoShape">
              <a:avLst/>
            </a:prstTxWarp>
          </a:bodyPr>
          <a:lstStyle/>
          <a:p>
            <a:r>
              <a:rPr lang="en-US" sz="4800" b="1" dirty="0">
                <a:effectLst>
                  <a:glow rad="279400">
                    <a:schemeClr val="tx1"/>
                  </a:glow>
                  <a:outerShdw blurRad="50800" dist="139700" dir="2700000" algn="tl" rotWithShape="0">
                    <a:srgbClr val="000000"/>
                  </a:outerShdw>
                </a:effectLst>
                <a:latin typeface="Arial" charset="0"/>
                <a:ea typeface="ＭＳ Ｐゴシック" charset="0"/>
                <a:cs typeface="ＭＳ Ｐゴシック" charset="0"/>
              </a:rPr>
              <a:t>Earthquakes cause Tsunamis</a:t>
            </a:r>
          </a:p>
        </p:txBody>
      </p:sp>
    </p:spTree>
    <p:extLst>
      <p:ext uri="{BB962C8B-B14F-4D97-AF65-F5344CB8AC3E}">
        <p14:creationId xmlns:p14="http://schemas.microsoft.com/office/powerpoint/2010/main" val="336052903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55600" y="0"/>
            <a:ext cx="8432541" cy="6858000"/>
          </a:xfrm>
          <a:prstGeom prst="rect">
            <a:avLst/>
          </a:prstGeom>
        </p:spPr>
      </p:pic>
      <p:sp>
        <p:nvSpPr>
          <p:cNvPr id="887810" name="Rectangle 1026"/>
          <p:cNvSpPr>
            <a:spLocks noGrp="1" noChangeArrowheads="1"/>
          </p:cNvSpPr>
          <p:nvPr>
            <p:ph type="ctrTitle"/>
          </p:nvPr>
        </p:nvSpPr>
        <p:spPr>
          <a:xfrm>
            <a:off x="0" y="5106"/>
            <a:ext cx="9144000" cy="838200"/>
          </a:xfrm>
          <a:effectLst/>
        </p:spPr>
        <p:txBody>
          <a:bodyPr/>
          <a:lstStyle/>
          <a:p>
            <a:pPr>
              <a:defRPr/>
            </a:pPr>
            <a:r>
              <a:rPr lang="en-US" sz="5400" b="1" dirty="0" smtClean="0">
                <a:effectLst>
                  <a:glow rad="279400">
                    <a:schemeClr val="tx1"/>
                  </a:glow>
                  <a:outerShdw blurRad="50800" dist="139700" dir="2700000" algn="tl" rotWithShape="0">
                    <a:srgbClr val="000000"/>
                  </a:outerShdw>
                </a:effectLst>
                <a:latin typeface="Arial" charset="0"/>
                <a:ea typeface="ＭＳ Ｐゴシック" charset="0"/>
                <a:cs typeface="ＭＳ Ｐゴシック" charset="0"/>
              </a:rPr>
              <a:t>Earthquakes</a:t>
            </a:r>
            <a:endParaRPr lang="en-US" sz="5400" dirty="0">
              <a:effectLst>
                <a:glow rad="279400">
                  <a:schemeClr val="tx1"/>
                </a:glow>
                <a:outerShdw blurRad="50800" dist="139700" dir="2700000" algn="tl" rotWithShape="0">
                  <a:srgbClr val="000000"/>
                </a:outerShdw>
              </a:effectLst>
              <a:latin typeface="Times New Roman" charset="0"/>
              <a:ea typeface="ＭＳ Ｐゴシック" charset="0"/>
              <a:cs typeface="ＭＳ Ｐゴシック" charset="0"/>
            </a:endParaRPr>
          </a:p>
        </p:txBody>
      </p:sp>
      <p:sp>
        <p:nvSpPr>
          <p:cNvPr id="5" name="Rectangle 1026"/>
          <p:cNvSpPr txBox="1">
            <a:spLocks noChangeArrowheads="1"/>
          </p:cNvSpPr>
          <p:nvPr/>
        </p:nvSpPr>
        <p:spPr bwMode="auto">
          <a:xfrm>
            <a:off x="-107312" y="1484745"/>
            <a:ext cx="9144000" cy="4919335"/>
          </a:xfrm>
          <a:prstGeom prst="rect">
            <a:avLst/>
          </a:prstGeom>
          <a:solidFill>
            <a:schemeClr val="tx1"/>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lnSpc>
                <a:spcPct val="120000"/>
              </a:lnSpc>
              <a:tabLst>
                <a:tab pos="3524250" algn="l"/>
                <a:tab pos="6153150" algn="l"/>
              </a:tabLst>
              <a:defRPr/>
            </a:pPr>
            <a:r>
              <a:rPr lang="en-US" b="1" u="sng" dirty="0"/>
              <a:t>DATES</a:t>
            </a:r>
            <a:r>
              <a:rPr lang="en-US" b="1" dirty="0"/>
              <a:t>	</a:t>
            </a:r>
            <a:r>
              <a:rPr lang="en-US" b="1" u="sng" dirty="0"/>
              <a:t>PERIOD</a:t>
            </a:r>
            <a:r>
              <a:rPr lang="en-US" b="1" dirty="0"/>
              <a:t>	</a:t>
            </a:r>
            <a:r>
              <a:rPr lang="en-US" b="1" u="sng" dirty="0"/>
              <a:t>NO. </a:t>
            </a:r>
            <a:r>
              <a:rPr lang="en-US" b="1" u="sng" dirty="0" smtClean="0"/>
              <a:t>≥7.0</a:t>
            </a:r>
            <a:r>
              <a:rPr lang="en-US" b="1" dirty="0"/>
              <a:t/>
            </a:r>
            <a:br>
              <a:rPr lang="en-US" b="1" dirty="0"/>
            </a:br>
            <a:r>
              <a:rPr lang="en-US" b="1" dirty="0"/>
              <a:t>1863-1900	38 </a:t>
            </a:r>
            <a:r>
              <a:rPr lang="en-US" b="1" dirty="0" err="1"/>
              <a:t>yrs</a:t>
            </a:r>
            <a:r>
              <a:rPr lang="en-US" b="1" dirty="0"/>
              <a:t> 	12</a:t>
            </a:r>
            <a:br>
              <a:rPr lang="en-US" b="1" dirty="0"/>
            </a:br>
            <a:r>
              <a:rPr lang="en-US" b="1" dirty="0"/>
              <a:t>1901-1938	38 </a:t>
            </a:r>
            <a:r>
              <a:rPr lang="en-US" b="1" dirty="0" err="1"/>
              <a:t>yrs</a:t>
            </a:r>
            <a:r>
              <a:rPr lang="en-US" b="1" dirty="0"/>
              <a:t>	53</a:t>
            </a:r>
            <a:br>
              <a:rPr lang="en-US" b="1" dirty="0"/>
            </a:br>
            <a:r>
              <a:rPr lang="en-US" b="1" dirty="0"/>
              <a:t>1939-1976	38 </a:t>
            </a:r>
            <a:r>
              <a:rPr lang="en-US" b="1" dirty="0" err="1"/>
              <a:t>yrs</a:t>
            </a:r>
            <a:r>
              <a:rPr lang="en-US" b="1" dirty="0"/>
              <a:t>	71</a:t>
            </a:r>
            <a:br>
              <a:rPr lang="en-US" b="1" dirty="0"/>
            </a:br>
            <a:r>
              <a:rPr lang="en-US" b="1" dirty="0"/>
              <a:t>1977-2014	38 </a:t>
            </a:r>
            <a:r>
              <a:rPr lang="en-US" b="1" dirty="0" err="1"/>
              <a:t>yrs</a:t>
            </a:r>
            <a:r>
              <a:rPr lang="en-US" b="1" dirty="0"/>
              <a:t>	164 </a:t>
            </a:r>
            <a:r>
              <a:rPr lang="en-US" b="1" dirty="0" smtClean="0"/>
              <a:t>(&gt;190)</a:t>
            </a:r>
            <a:endParaRPr lang="en-US" b="1" dirty="0">
              <a:effectLst>
                <a:outerShdw blurRad="50800" dist="139700" dir="2700000" algn="tl" rotWithShape="0">
                  <a:srgbClr val="000000"/>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406784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60277" y="0"/>
            <a:ext cx="7283722" cy="6858000"/>
          </a:xfrm>
          <a:prstGeom prst="rect">
            <a:avLst/>
          </a:prstGeom>
        </p:spPr>
      </p:pic>
      <p:sp>
        <p:nvSpPr>
          <p:cNvPr id="887810" name="Rectangle 1026"/>
          <p:cNvSpPr>
            <a:spLocks noGrp="1" noChangeArrowheads="1"/>
          </p:cNvSpPr>
          <p:nvPr>
            <p:ph type="ctrTitle"/>
          </p:nvPr>
        </p:nvSpPr>
        <p:spPr>
          <a:xfrm>
            <a:off x="1" y="-1"/>
            <a:ext cx="3865606" cy="1564389"/>
          </a:xfrm>
          <a:solidFill>
            <a:srgbClr val="000000"/>
          </a:solidFill>
          <a:effectLst>
            <a:outerShdw blurRad="63500" dist="35921" dir="2700000" algn="ctr" rotWithShape="0">
              <a:schemeClr val="tx2">
                <a:alpha val="74998"/>
              </a:schemeClr>
            </a:outerShdw>
          </a:effectLst>
        </p:spPr>
        <p:txBody>
          <a:bodyPr/>
          <a:lstStyle/>
          <a:p>
            <a:pPr>
              <a:defRPr/>
            </a:pPr>
            <a:r>
              <a:rPr lang="en-US" sz="4000" b="1" dirty="0" smtClean="0">
                <a:latin typeface="Arial" charset="0"/>
                <a:ea typeface="ＭＳ Ｐゴシック" charset="0"/>
                <a:cs typeface="ＭＳ Ｐゴシック" charset="0"/>
              </a:rPr>
              <a:t>Wildlife Extinction</a:t>
            </a:r>
            <a:endParaRPr lang="en-US" sz="40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7008383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05000" y="317500"/>
            <a:ext cx="6477000" cy="6198635"/>
          </a:xfrm>
          <a:prstGeom prst="ellipse">
            <a:avLst/>
          </a:prstGeom>
        </p:spPr>
      </p:pic>
      <p:sp>
        <p:nvSpPr>
          <p:cNvPr id="887810" name="Rectangle 1026"/>
          <p:cNvSpPr>
            <a:spLocks noGrp="1" noChangeArrowheads="1"/>
          </p:cNvSpPr>
          <p:nvPr>
            <p:ph type="ctrTitle"/>
          </p:nvPr>
        </p:nvSpPr>
        <p:spPr>
          <a:xfrm>
            <a:off x="0" y="0"/>
            <a:ext cx="9144000" cy="838200"/>
          </a:xfrm>
          <a:effectLst/>
        </p:spPr>
        <p:txBody>
          <a:bodyPr/>
          <a:lstStyle/>
          <a:p>
            <a:pPr>
              <a:defRPr/>
            </a:pPr>
            <a:r>
              <a:rPr lang="en-US" sz="7200" b="1" dirty="0" smtClean="0">
                <a:effectLst>
                  <a:outerShdw blurRad="50800" dist="139700" dir="2700000" algn="tl" rotWithShape="0">
                    <a:srgbClr val="000000"/>
                  </a:outerShdw>
                </a:effectLst>
                <a:latin typeface="Arial" charset="0"/>
                <a:ea typeface="ＭＳ Ｐゴシック" charset="0"/>
                <a:cs typeface="ＭＳ Ｐゴシック" charset="0"/>
              </a:rPr>
              <a:t>Bees</a:t>
            </a:r>
            <a:endParaRPr lang="en-US" sz="5400" dirty="0">
              <a:effectLst>
                <a:outerShdw blurRad="50800" dist="139700" dir="2700000" algn="tl" rotWithShape="0">
                  <a:srgbClr val="000000"/>
                </a:outerShdw>
              </a:effectLst>
              <a:latin typeface="Times New Roman" charset="0"/>
              <a:ea typeface="ＭＳ Ｐゴシック" charset="0"/>
              <a:cs typeface="ＭＳ Ｐゴシック" charset="0"/>
            </a:endParaRPr>
          </a:p>
        </p:txBody>
      </p:sp>
      <p:sp>
        <p:nvSpPr>
          <p:cNvPr id="3" name="Isosceles Triangle 2"/>
          <p:cNvSpPr/>
          <p:nvPr/>
        </p:nvSpPr>
        <p:spPr bwMode="auto">
          <a:xfrm rot="2482456">
            <a:off x="488016" y="2743405"/>
            <a:ext cx="6559301" cy="3953525"/>
          </a:xfrm>
          <a:prstGeom prst="triangle">
            <a:avLst>
              <a:gd name="adj" fmla="val 49599"/>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6" name="Isosceles Triangle 5"/>
          <p:cNvSpPr/>
          <p:nvPr/>
        </p:nvSpPr>
        <p:spPr bwMode="auto">
          <a:xfrm rot="4631105">
            <a:off x="-161095" y="1659648"/>
            <a:ext cx="6559301" cy="3953525"/>
          </a:xfrm>
          <a:prstGeom prst="triangle">
            <a:avLst>
              <a:gd name="adj" fmla="val 49599"/>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4" name="Rectangle 1026"/>
          <p:cNvSpPr txBox="1">
            <a:spLocks noChangeArrowheads="1"/>
          </p:cNvSpPr>
          <p:nvPr/>
        </p:nvSpPr>
        <p:spPr bwMode="auto">
          <a:xfrm>
            <a:off x="127001" y="2963333"/>
            <a:ext cx="4670778" cy="3711222"/>
          </a:xfrm>
          <a:prstGeom prst="rect">
            <a:avLst/>
          </a:prstGeom>
          <a:no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outerShdw blurRad="50800" dist="139700" dir="2700000" algn="tl" rotWithShape="0">
                    <a:srgbClr val="000000"/>
                  </a:outerShdw>
                </a:effectLst>
                <a:latin typeface="Arial" charset="0"/>
                <a:ea typeface="ＭＳ Ｐゴシック" charset="0"/>
                <a:cs typeface="ＭＳ Ｐゴシック" charset="0"/>
              </a:rPr>
              <a:t>30-40% </a:t>
            </a:r>
            <a:r>
              <a:rPr lang="en-US" sz="5400" b="1" dirty="0" smtClean="0">
                <a:effectLst>
                  <a:outerShdw blurRad="50800" dist="139700" dir="2700000" algn="tl" rotWithShape="0">
                    <a:srgbClr val="000000"/>
                  </a:outerShdw>
                </a:effectLst>
                <a:latin typeface="Arial" charset="0"/>
                <a:ea typeface="ＭＳ Ｐゴシック" charset="0"/>
                <a:cs typeface="ＭＳ Ｐゴシック" charset="0"/>
              </a:rPr>
              <a:t>of world</a:t>
            </a:r>
            <a:r>
              <a:rPr lang="fr-FR" sz="5400" b="1" dirty="0" smtClean="0">
                <a:effectLst>
                  <a:outerShdw blurRad="50800" dist="139700" dir="2700000" algn="tl" rotWithShape="0">
                    <a:srgbClr val="000000"/>
                  </a:outerShdw>
                </a:effectLst>
                <a:latin typeface="Arial" charset="0"/>
                <a:ea typeface="ＭＳ Ｐゴシック" charset="0"/>
                <a:cs typeface="ＭＳ Ｐゴシック" charset="0"/>
              </a:rPr>
              <a:t>'</a:t>
            </a:r>
            <a:r>
              <a:rPr lang="en-US" sz="5400" b="1" dirty="0" smtClean="0">
                <a:effectLst>
                  <a:outerShdw blurRad="50800" dist="139700" dir="2700000" algn="tl" rotWithShape="0">
                    <a:srgbClr val="000000"/>
                  </a:outerShdw>
                </a:effectLst>
                <a:latin typeface="Arial" charset="0"/>
                <a:ea typeface="ＭＳ Ｐゴシック" charset="0"/>
                <a:cs typeface="ＭＳ Ｐゴシック" charset="0"/>
              </a:rPr>
              <a:t>s bees have died off since </a:t>
            </a:r>
            <a:r>
              <a:rPr lang="en-US" sz="5400" b="1" dirty="0">
                <a:effectLst>
                  <a:outerShdw blurRad="50800" dist="139700" dir="2700000" algn="tl" rotWithShape="0">
                    <a:srgbClr val="000000"/>
                  </a:outerShdw>
                </a:effectLst>
                <a:latin typeface="Arial" charset="0"/>
                <a:ea typeface="ＭＳ Ｐゴシック" charset="0"/>
                <a:cs typeface="ＭＳ Ｐゴシック" charset="0"/>
              </a:rPr>
              <a:t>2006!</a:t>
            </a:r>
            <a:endParaRPr lang="en-US" sz="5400" dirty="0">
              <a:effectLst>
                <a:outerShdw blurRad="50800" dist="139700" dir="2700000" algn="tl" rotWithShape="0">
                  <a:srgbClr val="000000"/>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016045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childTnLst>
                          </p:cTn>
                        </p:par>
                        <p:par>
                          <p:cTn id="8" fill="hold">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1000"/>
                                        <p:tgtEl>
                                          <p:spTgt spid="6"/>
                                        </p:tgtEl>
                                      </p:cBhvr>
                                    </p:animEffect>
                                  </p:childTnLst>
                                </p:cTn>
                              </p:par>
                            </p:childTnLst>
                          </p:cTn>
                        </p:par>
                        <p:par>
                          <p:cTn id="12" fill="hold">
                            <p:stCondLst>
                              <p:cond delay="2000"/>
                            </p:stCondLst>
                            <p:childTnLst>
                              <p:par>
                                <p:cTn id="13" presetID="9" presetClass="entr" presetSubtype="0" fill="hold" grpId="0" nodeType="after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dissolve">
                                      <p:cBhvr>
                                        <p:cTn id="15"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4" grpId="0" build="allAtOnce"/>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84666"/>
            <a:ext cx="9144000" cy="838200"/>
          </a:xfrm>
          <a:effectLst/>
        </p:spPr>
        <p:txBody>
          <a:bodyPr/>
          <a:lstStyle/>
          <a:p>
            <a:pPr>
              <a:defRPr/>
            </a:pPr>
            <a:r>
              <a:rPr lang="en-US" sz="4000" b="1" dirty="0" smtClean="0">
                <a:effectLst>
                  <a:outerShdw blurRad="50800" dist="139700" dir="2700000" algn="tl" rotWithShape="0">
                    <a:srgbClr val="000000"/>
                  </a:outerShdw>
                </a:effectLst>
                <a:latin typeface="Arial" charset="0"/>
                <a:ea typeface="ＭＳ Ｐゴシック" charset="0"/>
                <a:cs typeface="ＭＳ Ｐゴシック" charset="0"/>
              </a:rPr>
              <a:t>Rapid Decline of Animal Populations</a:t>
            </a:r>
            <a:endParaRPr lang="en-US" sz="4000" dirty="0">
              <a:effectLst>
                <a:outerShdw blurRad="50800" dist="139700" dir="2700000" algn="tl" rotWithShape="0">
                  <a:srgbClr val="000000"/>
                </a:outerShdw>
              </a:effectLst>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80135"/>
            <a:ext cx="9144000" cy="5777865"/>
          </a:xfrm>
          <a:prstGeom prst="rect">
            <a:avLst/>
          </a:prstGeom>
        </p:spPr>
      </p:pic>
      <p:sp>
        <p:nvSpPr>
          <p:cNvPr id="4" name="Rectangle 1026"/>
          <p:cNvSpPr txBox="1">
            <a:spLocks noChangeArrowheads="1"/>
          </p:cNvSpPr>
          <p:nvPr/>
        </p:nvSpPr>
        <p:spPr bwMode="auto">
          <a:xfrm>
            <a:off x="0" y="2695223"/>
            <a:ext cx="9144000" cy="1919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effectLst>
                  <a:outerShdw blurRad="50800" dist="139700" dir="2700000" algn="tl" rotWithShape="0">
                    <a:srgbClr val="000000"/>
                  </a:outerShdw>
                </a:effectLst>
                <a:latin typeface="Arial" charset="0"/>
                <a:ea typeface="ＭＳ Ｐゴシック" charset="0"/>
                <a:cs typeface="ＭＳ Ｐゴシック" charset="0"/>
              </a:rPr>
              <a:t>The amphibian rate of extinction seems to be the worst off at 200 times more than the </a:t>
            </a:r>
            <a:r>
              <a:rPr lang="en-US" sz="4000" b="1" dirty="0" smtClean="0">
                <a:effectLst>
                  <a:outerShdw blurRad="50800" dist="139700" dir="2700000" algn="tl" rotWithShape="0">
                    <a:srgbClr val="000000"/>
                  </a:outerShdw>
                </a:effectLst>
                <a:latin typeface="Arial" charset="0"/>
                <a:ea typeface="ＭＳ Ｐゴシック" charset="0"/>
                <a:cs typeface="ＭＳ Ｐゴシック" charset="0"/>
              </a:rPr>
              <a:t>average!</a:t>
            </a:r>
            <a:endParaRPr lang="en-US" sz="4000" dirty="0">
              <a:effectLst>
                <a:outerShdw blurRad="50800" dist="139700" dir="2700000" algn="tl" rotWithShape="0">
                  <a:srgbClr val="000000"/>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8954687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4572000" y="-1"/>
            <a:ext cx="4572000" cy="2101145"/>
          </a:xfrm>
          <a:effectLst/>
        </p:spPr>
        <p:txBody>
          <a:bodyPr/>
          <a:lstStyle/>
          <a:p>
            <a:pPr>
              <a:defRPr/>
            </a:pPr>
            <a:r>
              <a:rPr lang="en-US" sz="5400" b="1" dirty="0" smtClean="0">
                <a:effectLst>
                  <a:outerShdw blurRad="50800" dist="139700" dir="2700000" algn="tl" rotWithShape="0">
                    <a:srgbClr val="000000"/>
                  </a:outerShdw>
                </a:effectLst>
                <a:latin typeface="Arial" charset="0"/>
                <a:ea typeface="ＭＳ Ｐゴシック" charset="0"/>
                <a:cs typeface="ＭＳ Ｐゴシック" charset="0"/>
              </a:rPr>
              <a:t>California Agriculture</a:t>
            </a:r>
            <a:endParaRPr lang="en-US" sz="5400" dirty="0">
              <a:effectLst>
                <a:outerShdw blurRad="50800" dist="139700" dir="2700000" algn="tl" rotWithShape="0">
                  <a:srgbClr val="000000"/>
                </a:outerShdw>
              </a:effectLst>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2833511" y="2101145"/>
            <a:ext cx="6045200" cy="4533900"/>
          </a:xfrm>
          <a:prstGeom prst="rect">
            <a:avLst/>
          </a:prstGeom>
        </p:spPr>
      </p:pic>
      <p:pic>
        <p:nvPicPr>
          <p:cNvPr id="5" name="Picture 4"/>
          <p:cNvPicPr>
            <a:picLocks noChangeAspect="1"/>
          </p:cNvPicPr>
          <p:nvPr/>
        </p:nvPicPr>
        <p:blipFill>
          <a:blip r:embed="rId4"/>
          <a:stretch>
            <a:fillRect/>
          </a:stretch>
        </p:blipFill>
        <p:spPr>
          <a:xfrm>
            <a:off x="127000" y="0"/>
            <a:ext cx="4445000" cy="6350000"/>
          </a:xfrm>
          <a:prstGeom prst="rect">
            <a:avLst/>
          </a:prstGeom>
        </p:spPr>
      </p:pic>
    </p:spTree>
    <p:extLst>
      <p:ext uri="{BB962C8B-B14F-4D97-AF65-F5344CB8AC3E}">
        <p14:creationId xmlns:p14="http://schemas.microsoft.com/office/powerpoint/2010/main" val="147337125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2000" y="1199445"/>
            <a:ext cx="7620000" cy="5067300"/>
          </a:xfrm>
          <a:prstGeom prst="rect">
            <a:avLst/>
          </a:prstGeom>
        </p:spPr>
      </p:pic>
      <p:sp>
        <p:nvSpPr>
          <p:cNvPr id="3" name="Cloud Callout 2"/>
          <p:cNvSpPr/>
          <p:nvPr/>
        </p:nvSpPr>
        <p:spPr bwMode="auto">
          <a:xfrm>
            <a:off x="4924779" y="105834"/>
            <a:ext cx="4021666" cy="2187222"/>
          </a:xfrm>
          <a:prstGeom prst="cloudCallout">
            <a:avLst>
              <a:gd name="adj1" fmla="val -47129"/>
              <a:gd name="adj2" fmla="val 58629"/>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87810" name="Rectangle 1026"/>
          <p:cNvSpPr>
            <a:spLocks noGrp="1" noChangeArrowheads="1"/>
          </p:cNvSpPr>
          <p:nvPr>
            <p:ph type="ctrTitle"/>
          </p:nvPr>
        </p:nvSpPr>
        <p:spPr>
          <a:xfrm>
            <a:off x="4924778" y="275168"/>
            <a:ext cx="4219221" cy="1566333"/>
          </a:xfrm>
          <a:effectLst/>
        </p:spPr>
        <p:txBody>
          <a:bodyPr/>
          <a:lstStyle/>
          <a:p>
            <a:pPr>
              <a:defRPr/>
            </a:pPr>
            <a:r>
              <a:rPr lang="en-US" sz="6000" b="1" dirty="0" smtClean="0">
                <a:solidFill>
                  <a:schemeClr val="tx1"/>
                </a:solidFill>
                <a:latin typeface="Bradley Hand ITC TT-Bold"/>
                <a:ea typeface="ＭＳ Ｐゴシック" charset="0"/>
                <a:cs typeface="Bradley Hand ITC TT-Bold"/>
              </a:rPr>
              <a:t>"Why us?"</a:t>
            </a:r>
            <a:endParaRPr lang="en-US" sz="6000" dirty="0">
              <a:solidFill>
                <a:schemeClr val="tx1"/>
              </a:solidFill>
              <a:latin typeface="Bradley Hand ITC TT-Bold"/>
              <a:ea typeface="ＭＳ Ｐゴシック" charset="0"/>
              <a:cs typeface="Bradley Hand ITC TT-Bold"/>
            </a:endParaRPr>
          </a:p>
        </p:txBody>
      </p:sp>
    </p:spTree>
    <p:extLst>
      <p:ext uri="{BB962C8B-B14F-4D97-AF65-F5344CB8AC3E}">
        <p14:creationId xmlns:p14="http://schemas.microsoft.com/office/powerpoint/2010/main" val="170585799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972981"/>
            <a:ext cx="9144000" cy="5885019"/>
          </a:xfrm>
          <a:prstGeom prst="rect">
            <a:avLst/>
          </a:prstGeom>
        </p:spPr>
      </p:pic>
      <p:sp>
        <p:nvSpPr>
          <p:cNvPr id="887810" name="Rectangle 1026"/>
          <p:cNvSpPr>
            <a:spLocks noGrp="1" noChangeArrowheads="1"/>
          </p:cNvSpPr>
          <p:nvPr>
            <p:ph type="ctrTitle"/>
          </p:nvPr>
        </p:nvSpPr>
        <p:spPr>
          <a:xfrm>
            <a:off x="0" y="0"/>
            <a:ext cx="8927709" cy="1012252"/>
          </a:xfrm>
          <a:solidFill>
            <a:srgbClr val="000000"/>
          </a:solidFill>
          <a:effectLst>
            <a:outerShdw blurRad="63500" dist="35921" dir="2700000" algn="ctr" rotWithShape="0">
              <a:schemeClr val="tx2">
                <a:alpha val="74998"/>
              </a:schemeClr>
            </a:outerShdw>
          </a:effectLst>
        </p:spPr>
        <p:txBody>
          <a:bodyPr/>
          <a:lstStyle/>
          <a:p>
            <a:pPr>
              <a:defRPr/>
            </a:pPr>
            <a:r>
              <a:rPr lang="en-US" sz="4000" b="1" dirty="0" smtClean="0">
                <a:latin typeface="Arial" charset="0"/>
                <a:ea typeface="ＭＳ Ｐゴシック" charset="0"/>
                <a:cs typeface="ＭＳ Ｐゴシック" charset="0"/>
              </a:rPr>
              <a:t>Fish are mysteriously dying</a:t>
            </a:r>
            <a:endParaRPr lang="en-US" sz="40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8023961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035778" y="1679221"/>
            <a:ext cx="5138910" cy="3414889"/>
          </a:xfrm>
          <a:prstGeom prst="rect">
            <a:avLst/>
          </a:prstGeom>
        </p:spPr>
      </p:pic>
      <p:sp>
        <p:nvSpPr>
          <p:cNvPr id="887810" name="Rectangle 1026"/>
          <p:cNvSpPr>
            <a:spLocks noGrp="1" noChangeArrowheads="1"/>
          </p:cNvSpPr>
          <p:nvPr>
            <p:ph type="ctrTitle"/>
          </p:nvPr>
        </p:nvSpPr>
        <p:spPr>
          <a:xfrm>
            <a:off x="0" y="0"/>
            <a:ext cx="9144000" cy="838200"/>
          </a:xfrm>
          <a:effectLst/>
        </p:spPr>
        <p:txBody>
          <a:bodyPr/>
          <a:lstStyle/>
          <a:p>
            <a:pPr>
              <a:defRPr/>
            </a:pPr>
            <a:r>
              <a:rPr lang="en-US" sz="5400" b="1" dirty="0" smtClean="0">
                <a:effectLst>
                  <a:outerShdw blurRad="50800" dist="139700" dir="2700000" algn="tl" rotWithShape="0">
                    <a:srgbClr val="000000"/>
                  </a:outerShdw>
                </a:effectLst>
                <a:latin typeface="Arial" charset="0"/>
                <a:ea typeface="ＭＳ Ｐゴシック" charset="0"/>
                <a:cs typeface="ＭＳ Ｐゴシック" charset="0"/>
              </a:rPr>
              <a:t>Agricultural Famine</a:t>
            </a:r>
            <a:endParaRPr lang="en-US" sz="5400" dirty="0">
              <a:effectLst>
                <a:outerShdw blurRad="50800" dist="139700" dir="2700000" algn="tl" rotWithShape="0">
                  <a:srgbClr val="000000"/>
                </a:outerShdw>
              </a:effectLst>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4"/>
          <a:stretch>
            <a:fillRect/>
          </a:stretch>
        </p:blipFill>
        <p:spPr>
          <a:xfrm>
            <a:off x="0" y="1679222"/>
            <a:ext cx="4553185" cy="3414889"/>
          </a:xfrm>
          <a:prstGeom prst="rect">
            <a:avLst/>
          </a:prstGeom>
        </p:spPr>
      </p:pic>
      <p:sp>
        <p:nvSpPr>
          <p:cNvPr id="4" name="Striped Right Arrow 3"/>
          <p:cNvSpPr/>
          <p:nvPr/>
        </p:nvSpPr>
        <p:spPr bwMode="auto">
          <a:xfrm>
            <a:off x="3513667" y="1255889"/>
            <a:ext cx="2328333" cy="4543778"/>
          </a:xfrm>
          <a:prstGeom prst="stripedRightArrow">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6942506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p:stCondLst>
                              <p:cond delay="500"/>
                            </p:stCondLst>
                            <p:childTnLst>
                              <p:par>
                                <p:cTn id="9" presetID="3" presetClass="entr" presetSubtype="10" fill="hold" nodeType="afterEffect">
                                  <p:stCondLst>
                                    <p:cond delay="300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08000" y="381000"/>
            <a:ext cx="8128000" cy="6096000"/>
          </a:xfrm>
          <a:prstGeom prst="rect">
            <a:avLst/>
          </a:prstGeom>
        </p:spPr>
      </p:pic>
      <p:sp>
        <p:nvSpPr>
          <p:cNvPr id="887810" name="Rectangle 1026"/>
          <p:cNvSpPr>
            <a:spLocks noGrp="1" noChangeArrowheads="1"/>
          </p:cNvSpPr>
          <p:nvPr>
            <p:ph type="ctrTitle"/>
          </p:nvPr>
        </p:nvSpPr>
        <p:spPr>
          <a:xfrm>
            <a:off x="0" y="0"/>
            <a:ext cx="9144000" cy="838200"/>
          </a:xfrm>
          <a:effectLst/>
        </p:spPr>
        <p:txBody>
          <a:bodyPr/>
          <a:lstStyle/>
          <a:p>
            <a:pPr>
              <a:defRPr/>
            </a:pPr>
            <a:r>
              <a:rPr lang="en-US" sz="4800" b="1" dirty="0" smtClean="0">
                <a:effectLst>
                  <a:outerShdw blurRad="50800" dist="139700" dir="2700000" algn="tl" rotWithShape="0">
                    <a:srgbClr val="000000"/>
                  </a:outerShdw>
                </a:effectLst>
                <a:latin typeface="Arial" charset="0"/>
                <a:ea typeface="ＭＳ Ｐゴシック" charset="0"/>
                <a:cs typeface="ＭＳ Ｐゴシック" charset="0"/>
              </a:rPr>
              <a:t>Why so many calamities?</a:t>
            </a:r>
            <a:endParaRPr lang="en-US" sz="4800" dirty="0">
              <a:effectLst>
                <a:outerShdw blurRad="50800" dist="139700" dir="2700000" algn="tl" rotWithShape="0">
                  <a:srgbClr val="000000"/>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2617200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679763"/>
            <a:ext cx="9180338" cy="6178237"/>
          </a:xfrm>
          <a:prstGeom prst="rect">
            <a:avLst/>
          </a:prstGeom>
        </p:spPr>
      </p:pic>
      <p:sp>
        <p:nvSpPr>
          <p:cNvPr id="887810" name="Rectangle 1026"/>
          <p:cNvSpPr>
            <a:spLocks noGrp="1" noChangeArrowheads="1"/>
          </p:cNvSpPr>
          <p:nvPr>
            <p:ph type="ctrTitle"/>
          </p:nvPr>
        </p:nvSpPr>
        <p:spPr>
          <a:xfrm>
            <a:off x="0" y="0"/>
            <a:ext cx="9144000" cy="838200"/>
          </a:xfrm>
          <a:effectLst/>
        </p:spPr>
        <p:txBody>
          <a:bodyPr/>
          <a:lstStyle/>
          <a:p>
            <a:pPr>
              <a:defRPr/>
            </a:pPr>
            <a:r>
              <a:rPr lang="en-US" sz="4800" b="1" dirty="0" smtClean="0">
                <a:effectLst>
                  <a:outerShdw blurRad="50800" dist="139700" dir="2700000" algn="tl" rotWithShape="0">
                    <a:srgbClr val="000000"/>
                  </a:outerShdw>
                </a:effectLst>
                <a:latin typeface="Arial" charset="0"/>
                <a:ea typeface="ＭＳ Ｐゴシック" charset="0"/>
                <a:cs typeface="ＭＳ Ｐゴシック" charset="0"/>
              </a:rPr>
              <a:t>Is God angry?</a:t>
            </a:r>
            <a:endParaRPr lang="en-US" sz="4800" dirty="0">
              <a:effectLst>
                <a:outerShdw blurRad="50800" dist="139700" dir="2700000" algn="tl" rotWithShape="0">
                  <a:srgbClr val="000000"/>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4959383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9377" name="Picture 2" descr="Revelation%20PowerPoint%20Sermon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p:txBody>
          <a:bodyPr/>
          <a:lstStyle/>
          <a:p>
            <a:pPr>
              <a:defRPr/>
            </a:pPr>
            <a:r>
              <a:rPr lang="en-US" dirty="0" smtClean="0">
                <a:solidFill>
                  <a:srgbClr val="FFFFFF"/>
                </a:solidFill>
                <a:effectLst>
                  <a:outerShdw blurRad="38100" dist="38100" dir="2700000" algn="tl">
                    <a:srgbClr val="000000">
                      <a:alpha val="43137"/>
                    </a:srgbClr>
                  </a:outerShdw>
                </a:effectLst>
              </a:rPr>
              <a:t>"Unveiling"</a:t>
            </a:r>
            <a:endParaRPr lang="en-US" dirty="0">
              <a:solidFill>
                <a:srgbClr val="FFFFFF"/>
              </a:solidFill>
              <a:effectLst>
                <a:outerShdw blurRad="38100" dist="38100" dir="2700000" algn="tl">
                  <a:srgbClr val="000000">
                    <a:alpha val="43137"/>
                  </a:srgbClr>
                </a:outerShdw>
              </a:effectLst>
            </a:endParaRPr>
          </a:p>
        </p:txBody>
      </p:sp>
      <p:sp>
        <p:nvSpPr>
          <p:cNvPr id="4" name="Text Box 30"/>
          <p:cNvSpPr txBox="1">
            <a:spLocks noChangeArrowheads="1"/>
          </p:cNvSpPr>
          <p:nvPr/>
        </p:nvSpPr>
        <p:spPr bwMode="auto">
          <a:xfrm>
            <a:off x="8426137" y="4763"/>
            <a:ext cx="695270" cy="463846"/>
          </a:xfrm>
          <a:prstGeom prst="rect">
            <a:avLst/>
          </a:prstGeom>
          <a:solidFill>
            <a:srgbClr val="00009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381</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138577149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66978" name="Rectangle 5"/>
          <p:cNvSpPr>
            <a:spLocks noGrp="1" noChangeArrowheads="1"/>
          </p:cNvSpPr>
          <p:nvPr>
            <p:ph type="title"/>
          </p:nvPr>
        </p:nvSpPr>
        <p:spPr>
          <a:xfrm rot="5400000">
            <a:off x="5076031" y="2782094"/>
            <a:ext cx="6985001" cy="1366837"/>
          </a:xfrm>
          <a:solidFill>
            <a:srgbClr val="000000"/>
          </a:solidFill>
        </p:spPr>
        <p:txBody>
          <a:bodyPr anchor="b"/>
          <a:lstStyle/>
          <a:p>
            <a:r>
              <a:rPr lang="en-US" sz="9600" dirty="0">
                <a:latin typeface="Arial" charset="0"/>
                <a:ea typeface="ＭＳ Ｐゴシック" charset="0"/>
              </a:rPr>
              <a:t>Revelation</a:t>
            </a:r>
          </a:p>
        </p:txBody>
      </p:sp>
      <p:graphicFrame>
        <p:nvGraphicFramePr>
          <p:cNvPr id="9" name="Table 8"/>
          <p:cNvGraphicFramePr>
            <a:graphicFrameLocks noGrp="1"/>
          </p:cNvGraphicFramePr>
          <p:nvPr>
            <p:extLst>
              <p:ext uri="{D42A27DB-BD31-4B8C-83A1-F6EECF244321}">
                <p14:modId xmlns:p14="http://schemas.microsoft.com/office/powerpoint/2010/main" val="199707175"/>
              </p:ext>
            </p:extLst>
          </p:nvPr>
        </p:nvGraphicFramePr>
        <p:xfrm>
          <a:off x="0" y="0"/>
          <a:ext cx="7924800" cy="6946902"/>
        </p:xfrm>
        <a:graphic>
          <a:graphicData uri="http://schemas.openxmlformats.org/drawingml/2006/table">
            <a:tbl>
              <a:tblPr/>
              <a:tblGrid>
                <a:gridCol w="609600"/>
                <a:gridCol w="685800"/>
                <a:gridCol w="609600"/>
                <a:gridCol w="2209800"/>
                <a:gridCol w="762000"/>
                <a:gridCol w="685800"/>
                <a:gridCol w="762000"/>
                <a:gridCol w="790575"/>
                <a:gridCol w="809625"/>
              </a:tblGrid>
              <a:tr h="474632">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Sovereignty of Christ in Future Victory</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74449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Sovereignty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in His Person</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Sovereignty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over Churches</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Sovereignty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in End-Time Events</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7463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Chapter 1</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Chapters 2–3</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Chapters 4–22</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8229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smtClean="0">
                          <a:ln>
                            <a:noFill/>
                          </a:ln>
                          <a:solidFill>
                            <a:schemeClr val="tx1"/>
                          </a:solidFill>
                          <a:effectLst/>
                          <a:latin typeface="Arial" charset="0"/>
                          <a:ea typeface="ＭＳ Ｐゴシック" charset="0"/>
                          <a:cs typeface="Times New Roman" charset="0"/>
                        </a:rPr>
                        <a:t>"What </a:t>
                      </a: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you have </a:t>
                      </a:r>
                      <a:r>
                        <a:rPr kumimoji="0" lang="en-US" altLang="ja-JP" sz="1600" b="1" i="0" u="none" strike="noStrike" cap="none" normalizeH="0" baseline="0" dirty="0" smtClean="0">
                          <a:ln>
                            <a:noFill/>
                          </a:ln>
                          <a:solidFill>
                            <a:schemeClr val="tx1"/>
                          </a:solidFill>
                          <a:effectLst/>
                          <a:latin typeface="Arial" charset="0"/>
                          <a:ea typeface="ＭＳ Ｐゴシック" charset="0"/>
                          <a:cs typeface="Times New Roman" charset="0"/>
                        </a:rPr>
                        <a:t>seen" </a:t>
                      </a: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(1:19a)</a:t>
                      </a:r>
                      <a:endParaRPr kumimoji="0" lang="en-US" sz="1600" b="0" i="0" u="none" strike="noStrike" cap="none" normalizeH="0" baseline="0" dirty="0">
                        <a:ln>
                          <a:noFill/>
                        </a:ln>
                        <a:solidFill>
                          <a:schemeClr val="tx1"/>
                        </a:solidFill>
                        <a:effectLst/>
                        <a:latin typeface="Arial" charset="0"/>
                        <a:ea typeface="ＭＳ Ｐゴシック" charset="0"/>
                        <a:cs typeface="Times New Roman"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smtClean="0">
                          <a:ln>
                            <a:noFill/>
                          </a:ln>
                          <a:solidFill>
                            <a:schemeClr val="tx1"/>
                          </a:solidFill>
                          <a:effectLst/>
                          <a:latin typeface="Arial" charset="0"/>
                          <a:ea typeface="ＭＳ Ｐゴシック" charset="0"/>
                          <a:cs typeface="Times New Roman" charset="0"/>
                        </a:rPr>
                        <a:t>"What </a:t>
                      </a: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is </a:t>
                      </a:r>
                      <a:r>
                        <a:rPr kumimoji="0" lang="en-US" altLang="ja-JP" sz="1600" b="1" i="0" u="none" strike="noStrike" cap="none" normalizeH="0" baseline="0" dirty="0" smtClean="0">
                          <a:ln>
                            <a:noFill/>
                          </a:ln>
                          <a:solidFill>
                            <a:schemeClr val="tx1"/>
                          </a:solidFill>
                          <a:effectLst/>
                          <a:latin typeface="Arial" charset="0"/>
                          <a:ea typeface="ＭＳ Ｐゴシック" charset="0"/>
                          <a:cs typeface="Times New Roman" charset="0"/>
                        </a:rPr>
                        <a:t>now"</a:t>
                      </a:r>
                      <a:endParaRPr kumimoji="0" lang="en-US" altLang="ja-JP" sz="16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(1:19b)</a:t>
                      </a:r>
                      <a:endParaRPr kumimoji="0" lang="en-US" sz="16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smtClean="0">
                          <a:ln>
                            <a:noFill/>
                          </a:ln>
                          <a:solidFill>
                            <a:schemeClr val="tx1"/>
                          </a:solidFill>
                          <a:effectLst/>
                          <a:latin typeface="Arial" charset="0"/>
                          <a:ea typeface="ＭＳ Ｐゴシック" charset="0"/>
                          <a:cs typeface="Times New Roman" charset="0"/>
                        </a:rPr>
                        <a:t>"What </a:t>
                      </a: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will take place </a:t>
                      </a:r>
                      <a:r>
                        <a:rPr kumimoji="0" lang="en-US" altLang="ja-JP" sz="1600" b="1" i="0" u="none" strike="noStrike" cap="none" normalizeH="0" baseline="0" dirty="0" smtClean="0">
                          <a:ln>
                            <a:noFill/>
                          </a:ln>
                          <a:solidFill>
                            <a:schemeClr val="tx1"/>
                          </a:solidFill>
                          <a:effectLst/>
                          <a:latin typeface="Arial" charset="0"/>
                          <a:ea typeface="ＭＳ Ｐゴシック" charset="0"/>
                          <a:cs typeface="Times New Roman" charset="0"/>
                        </a:rPr>
                        <a:t>later"</a:t>
                      </a:r>
                      <a:endParaRPr kumimoji="0" lang="en-US" altLang="ja-JP" sz="16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(1:19c)</a:t>
                      </a:r>
                      <a:endParaRPr kumimoji="0" lang="en-US" sz="1600" b="0" i="0" u="none" strike="noStrike" cap="none" normalizeH="0" baseline="0" dirty="0">
                        <a:ln>
                          <a:noFill/>
                        </a:ln>
                        <a:solidFill>
                          <a:schemeClr val="tx1"/>
                        </a:solidFill>
                        <a:effectLst/>
                        <a:latin typeface="Arial" charset="0"/>
                        <a:ea typeface="ＭＳ Ｐゴシック" charset="0"/>
                        <a:cs typeface="Times New Roman"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7463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Past</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Present</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Future</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8229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Christ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Unveiled</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Churches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Unveiled</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Consummation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Unveiled</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8229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God on Earth</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ea typeface="ＭＳ Ｐゴシック" charset="0"/>
                          <a:cs typeface="Arial" charset="0"/>
                        </a:rPr>
                        <a:t>God</a:t>
                      </a:r>
                      <a:r>
                        <a:rPr kumimoji="0" lang="fr-FR" altLang="ja-JP" sz="1600" b="1" i="0" u="none" strike="noStrike" cap="none" normalizeH="0" baseline="0" dirty="0" smtClean="0">
                          <a:ln>
                            <a:noFill/>
                          </a:ln>
                          <a:solidFill>
                            <a:schemeClr val="tx1"/>
                          </a:solidFill>
                          <a:effectLst/>
                          <a:latin typeface="Arial" charset="0"/>
                          <a:ea typeface="ＭＳ Ｐゴシック" charset="0"/>
                          <a:cs typeface="Arial" charset="0"/>
                        </a:rPr>
                        <a:t>'</a:t>
                      </a:r>
                      <a:r>
                        <a:rPr kumimoji="0" lang="en-US" altLang="ja-JP" sz="1600" b="1" i="0" u="none" strike="noStrike" cap="none" normalizeH="0" baseline="0" dirty="0" smtClean="0">
                          <a:ln>
                            <a:noFill/>
                          </a:ln>
                          <a:solidFill>
                            <a:schemeClr val="tx1"/>
                          </a:solidFill>
                          <a:effectLst/>
                          <a:latin typeface="Arial" charset="0"/>
                          <a:ea typeface="ＭＳ Ｐゴシック" charset="0"/>
                          <a:cs typeface="Arial" charset="0"/>
                        </a:rPr>
                        <a:t>s </a:t>
                      </a:r>
                      <a:r>
                        <a:rPr kumimoji="0" lang="en-US" altLang="ja-JP" sz="1600" b="1" i="0" u="none" strike="noStrike" cap="none" normalizeH="0" baseline="0" dirty="0">
                          <a:ln>
                            <a:noFill/>
                          </a:ln>
                          <a:solidFill>
                            <a:schemeClr val="tx1"/>
                          </a:solidFill>
                          <a:effectLst/>
                          <a:latin typeface="Arial" charset="0"/>
                          <a:ea typeface="ＭＳ Ｐゴシック" charset="0"/>
                          <a:cs typeface="Arial" charset="0"/>
                        </a:rPr>
                        <a:t>Ambassadors on Earth</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Hell on Earth to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Heaven on Earth</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74639">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The Judge </a:t>
                      </a:r>
                      <a:endParaRPr kumimoji="0" lang="en-US" sz="1800" b="1" i="0" u="none" strike="noStrike" cap="none" normalizeH="0" baseline="0">
                        <a:ln>
                          <a:noFill/>
                        </a:ln>
                        <a:solidFill>
                          <a:schemeClr val="tx1"/>
                        </a:solidFill>
                        <a:effectLst/>
                        <a:latin typeface="Arial" charset="0"/>
                        <a:ea typeface="ＭＳ Ｐゴシック" charset="0"/>
                        <a:cs typeface="Times New Roman"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The </a:t>
                      </a:r>
                      <a:r>
                        <a:rPr kumimoji="0" lang="en-US" sz="1600" b="1" i="0" u="none" strike="noStrike" cap="none" normalizeH="0" baseline="0">
                          <a:ln>
                            <a:noFill/>
                          </a:ln>
                          <a:solidFill>
                            <a:schemeClr val="tx1"/>
                          </a:solidFill>
                          <a:effectLst/>
                          <a:latin typeface="Arial" charset="0"/>
                          <a:ea typeface="ＭＳ Ｐゴシック" charset="0"/>
                          <a:cs typeface="Times New Roman" charset="0"/>
                        </a:rPr>
                        <a:t>Assignments</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The Judgments &amp; Rewards</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37151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Subject</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1:1-3</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Worship of Trinity</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1:4-8</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Glorified Christ</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1:9-20</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Seven Churches of Asia: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Ephesus</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Smyrna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Pergamum</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Thyatira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Sardis</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Philadelphia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Laodicea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Tribulation</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4:1–19:10</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Second Coming</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19:11-21</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Millennium</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20</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Eternal State</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21:1–22:5</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Closing: Imminency</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22:6-21</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r>
              <a:tr h="363515">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Arial" charset="0"/>
                        </a:rPr>
                        <a:t>AD 95</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220591280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63791"/>
            <a:ext cx="9144000" cy="4369869"/>
          </a:xfrm>
          <a:prstGeom prst="rect">
            <a:avLst/>
          </a:prstGeom>
        </p:spPr>
      </p:pic>
      <p:sp>
        <p:nvSpPr>
          <p:cNvPr id="40963" name="Title 1"/>
          <p:cNvSpPr>
            <a:spLocks noGrp="1"/>
          </p:cNvSpPr>
          <p:nvPr>
            <p:ph type="title"/>
          </p:nvPr>
        </p:nvSpPr>
        <p:spPr>
          <a:xfrm>
            <a:off x="-26218" y="15876"/>
            <a:ext cx="8252996" cy="947916"/>
          </a:xfrm>
          <a:noFill/>
          <a:ln>
            <a:noFill/>
          </a:ln>
        </p:spPr>
        <p:txBody>
          <a:bodyPr vert="horz" wrap="square" lIns="91440" tIns="45720" rIns="91440" bIns="45720" numCol="1" anchor="ctr" anchorCtr="0" compatLnSpc="1">
            <a:prstTxWarp prst="textNoShape">
              <a:avLst/>
            </a:prstTxWarp>
          </a:bodyPr>
          <a:lstStyle/>
          <a:p>
            <a:r>
              <a:rPr lang="en-US" sz="4800" b="1" kern="1200" dirty="0">
                <a:solidFill>
                  <a:srgbClr val="FFFFFF"/>
                </a:solidFill>
                <a:effectLst>
                  <a:glow rad="279400">
                    <a:schemeClr val="tx1">
                      <a:alpha val="75000"/>
                    </a:schemeClr>
                  </a:glow>
                  <a:outerShdw blurRad="38100" dist="38100" dir="2700000" algn="tl">
                    <a:srgbClr val="000000">
                      <a:alpha val="43137"/>
                    </a:srgbClr>
                  </a:outerShdw>
                </a:effectLst>
                <a:latin typeface="Arial" charset="0"/>
                <a:ea typeface="ヒラギノ角ゴ Pro W3" charset="0"/>
                <a:cs typeface="ヒラギノ角ゴ Pro W3" charset="0"/>
              </a:rPr>
              <a:t>Real Rule Never Changes</a:t>
            </a:r>
          </a:p>
        </p:txBody>
      </p:sp>
      <p:sp>
        <p:nvSpPr>
          <p:cNvPr id="4"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a:cs typeface="Arial"/>
              </a:rPr>
              <a:t>367</a:t>
            </a:r>
            <a:endParaRPr lang="en-US" b="1" dirty="0" smtClean="0">
              <a:solidFill>
                <a:srgbClr val="000000"/>
              </a:solidFill>
              <a:latin typeface="Arial"/>
              <a:cs typeface="Arial"/>
            </a:endParaRPr>
          </a:p>
        </p:txBody>
      </p:sp>
      <p:sp>
        <p:nvSpPr>
          <p:cNvPr id="5" name="Title 1"/>
          <p:cNvSpPr txBox="1">
            <a:spLocks/>
          </p:cNvSpPr>
          <p:nvPr/>
        </p:nvSpPr>
        <p:spPr bwMode="auto">
          <a:xfrm>
            <a:off x="15875" y="4056475"/>
            <a:ext cx="9074968"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defTabSz="914400"/>
            <a:r>
              <a:rPr lang="en-US" sz="3600" b="1" dirty="0" smtClean="0">
                <a:solidFill>
                  <a:srgbClr val="FFFFFF"/>
                </a:solidFill>
                <a:effectLst>
                  <a:glow rad="279400">
                    <a:schemeClr val="tx1">
                      <a:alpha val="75000"/>
                    </a:schemeClr>
                  </a:glow>
                  <a:outerShdw blurRad="38100" dist="38100" dir="2700000" algn="tl">
                    <a:srgbClr val="000000">
                      <a:alpha val="43137"/>
                    </a:srgbClr>
                  </a:outerShdw>
                </a:effectLst>
                <a:latin typeface="Arial" charset="0"/>
                <a:ea typeface="ヒラギノ角ゴ Pro W3" charset="0"/>
                <a:cs typeface="ヒラギノ角ゴ Pro W3" charset="0"/>
              </a:rPr>
              <a:t>III.  John </a:t>
            </a:r>
            <a:r>
              <a:rPr lang="en-US" sz="3600" b="1" dirty="0">
                <a:solidFill>
                  <a:srgbClr val="FFFFFF"/>
                </a:solidFill>
                <a:effectLst>
                  <a:glow rad="279400">
                    <a:schemeClr val="tx1">
                      <a:alpha val="75000"/>
                    </a:schemeClr>
                  </a:glow>
                  <a:outerShdw blurRad="38100" dist="38100" dir="2700000" algn="tl">
                    <a:srgbClr val="000000">
                      <a:alpha val="43137"/>
                    </a:srgbClr>
                  </a:outerShdw>
                </a:effectLst>
                <a:latin typeface="Arial" charset="0"/>
                <a:ea typeface="ヒラギノ角ゴ Pro W3" charset="0"/>
                <a:cs typeface="ヒラギノ角ゴ Pro W3" charset="0"/>
              </a:rPr>
              <a:t>records future end-time events that demonstrate the </a:t>
            </a:r>
            <a:r>
              <a:rPr lang="en-US" sz="3600" b="1" dirty="0">
                <a:solidFill>
                  <a:srgbClr val="FFFF00"/>
                </a:solidFill>
                <a:effectLst>
                  <a:glow rad="279400">
                    <a:schemeClr val="tx1">
                      <a:alpha val="75000"/>
                    </a:schemeClr>
                  </a:glow>
                  <a:outerShdw blurRad="38100" dist="38100" dir="2700000" algn="tl">
                    <a:srgbClr val="000000">
                      <a:alpha val="43137"/>
                    </a:srgbClr>
                  </a:outerShdw>
                </a:effectLst>
                <a:latin typeface="Arial" charset="0"/>
                <a:ea typeface="ヒラギノ角ゴ Pro W3" charset="0"/>
                <a:cs typeface="ヒラギノ角ゴ Pro W3" charset="0"/>
              </a:rPr>
              <a:t>sovereignty and final triumph of Jesus Christ</a:t>
            </a:r>
            <a:r>
              <a:rPr lang="en-US" sz="3600" b="1" dirty="0">
                <a:solidFill>
                  <a:srgbClr val="FFFFFF"/>
                </a:solidFill>
                <a:effectLst>
                  <a:glow rad="279400">
                    <a:schemeClr val="tx1">
                      <a:alpha val="75000"/>
                    </a:schemeClr>
                  </a:glow>
                  <a:outerShdw blurRad="38100" dist="38100" dir="2700000" algn="tl">
                    <a:srgbClr val="000000">
                      <a:alpha val="43137"/>
                    </a:srgbClr>
                  </a:outerShdw>
                </a:effectLst>
                <a:latin typeface="Arial" charset="0"/>
                <a:ea typeface="ヒラギノ角ゴ Pro W3" charset="0"/>
                <a:cs typeface="ヒラギノ角ゴ Pro W3" charset="0"/>
              </a:rPr>
              <a:t> as an encouragement to believers struggling with external opposition </a:t>
            </a:r>
            <a:r>
              <a:rPr lang="en-US" sz="3600" b="1" dirty="0" smtClean="0">
                <a:solidFill>
                  <a:srgbClr val="FFFFFF"/>
                </a:solidFill>
                <a:effectLst>
                  <a:glow rad="279400">
                    <a:schemeClr val="tx1">
                      <a:alpha val="75000"/>
                    </a:schemeClr>
                  </a:glow>
                  <a:outerShdw blurRad="38100" dist="38100" dir="2700000" algn="tl">
                    <a:srgbClr val="000000">
                      <a:alpha val="43137"/>
                    </a:srgbClr>
                  </a:outerShdw>
                </a:effectLst>
                <a:latin typeface="Arial" charset="0"/>
                <a:ea typeface="ヒラギノ角ゴ Pro W3" charset="0"/>
                <a:cs typeface="ヒラギノ角ゴ Pro W3" charset="0"/>
              </a:rPr>
              <a:t>(</a:t>
            </a:r>
            <a:r>
              <a:rPr lang="en-US" sz="3600" b="1" dirty="0">
                <a:solidFill>
                  <a:srgbClr val="FFFFFF"/>
                </a:solidFill>
                <a:effectLst>
                  <a:glow rad="279400">
                    <a:schemeClr val="tx1">
                      <a:alpha val="75000"/>
                    </a:schemeClr>
                  </a:glow>
                  <a:outerShdw blurRad="38100" dist="38100" dir="2700000" algn="tl">
                    <a:srgbClr val="000000">
                      <a:alpha val="43137"/>
                    </a:srgbClr>
                  </a:outerShdw>
                </a:effectLst>
                <a:latin typeface="Arial" charset="0"/>
                <a:ea typeface="ヒラギノ角ゴ Pro W3" charset="0"/>
                <a:cs typeface="ヒラギノ角ゴ Pro W3" charset="0"/>
              </a:rPr>
              <a:t>Rev. 4–22</a:t>
            </a:r>
            <a:r>
              <a:rPr lang="en-US" sz="3600" b="1" dirty="0" smtClean="0">
                <a:solidFill>
                  <a:srgbClr val="FFFFFF"/>
                </a:solidFill>
                <a:effectLst>
                  <a:glow rad="279400">
                    <a:schemeClr val="tx1">
                      <a:alpha val="75000"/>
                    </a:schemeClr>
                  </a:glow>
                  <a:outerShdw blurRad="38100" dist="38100" dir="2700000" algn="tl">
                    <a:srgbClr val="000000">
                      <a:alpha val="43137"/>
                    </a:srgbClr>
                  </a:outerShdw>
                </a:effectLst>
                <a:latin typeface="Arial" charset="0"/>
                <a:ea typeface="ヒラギノ角ゴ Pro W3" charset="0"/>
                <a:cs typeface="ヒラギノ角ゴ Pro W3" charset="0"/>
              </a:rPr>
              <a:t>)</a:t>
            </a:r>
            <a:endParaRPr lang="en-US" sz="3600" b="1" dirty="0">
              <a:solidFill>
                <a:srgbClr val="FFFFFF"/>
              </a:solidFill>
              <a:effectLst>
                <a:glow rad="279400">
                  <a:schemeClr val="tx1">
                    <a:alpha val="75000"/>
                  </a:schemeClr>
                </a:glow>
                <a:outerShdw blurRad="38100" dist="38100" dir="2700000" algn="tl">
                  <a:srgbClr val="000000">
                    <a:alpha val="43137"/>
                  </a:srgbClr>
                </a:outerShdw>
              </a:effectLst>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2123098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1"/>
            </a:gs>
            <a:gs pos="100000">
              <a:srgbClr val="CCCCFF"/>
            </a:gs>
          </a:gsLst>
          <a:lin ang="2700000" scaled="1"/>
        </a:gradFill>
        <a:effectLst/>
      </p:bgPr>
    </p:bg>
    <p:spTree>
      <p:nvGrpSpPr>
        <p:cNvPr id="1" name=""/>
        <p:cNvGrpSpPr/>
        <p:nvPr/>
      </p:nvGrpSpPr>
      <p:grpSpPr>
        <a:xfrm>
          <a:off x="0" y="0"/>
          <a:ext cx="0" cy="0"/>
          <a:chOff x="0" y="0"/>
          <a:chExt cx="0" cy="0"/>
        </a:xfrm>
      </p:grpSpPr>
      <p:pic>
        <p:nvPicPr>
          <p:cNvPr id="1207298" name="Picture 21" descr="aqua.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3025" y="0"/>
            <a:ext cx="9070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7299" name="AutoShape 2"/>
          <p:cNvSpPr>
            <a:spLocks noChangeArrowheads="1"/>
          </p:cNvSpPr>
          <p:nvPr/>
        </p:nvSpPr>
        <p:spPr bwMode="auto">
          <a:xfrm>
            <a:off x="184150" y="3657600"/>
            <a:ext cx="8607072" cy="3200400"/>
          </a:xfrm>
          <a:prstGeom prst="upArrowCallout">
            <a:avLst>
              <a:gd name="adj1" fmla="val 63690"/>
              <a:gd name="adj2" fmla="val 63690"/>
              <a:gd name="adj3" fmla="val 16667"/>
              <a:gd name="adj4" fmla="val 66667"/>
            </a:avLst>
          </a:prstGeom>
          <a:solidFill>
            <a:srgbClr val="FF0000"/>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nvGrpSpPr>
          <p:cNvPr id="2" name="Group 4"/>
          <p:cNvGrpSpPr>
            <a:grpSpLocks/>
          </p:cNvGrpSpPr>
          <p:nvPr/>
        </p:nvGrpSpPr>
        <p:grpSpPr bwMode="auto">
          <a:xfrm>
            <a:off x="254000" y="1581150"/>
            <a:ext cx="693738" cy="1466850"/>
            <a:chOff x="648" y="1860"/>
            <a:chExt cx="492" cy="924"/>
          </a:xfrm>
        </p:grpSpPr>
        <p:sp>
          <p:nvSpPr>
            <p:cNvPr id="1207317" name="Line 5"/>
            <p:cNvSpPr>
              <a:spLocks noChangeShapeType="1"/>
            </p:cNvSpPr>
            <p:nvPr/>
          </p:nvSpPr>
          <p:spPr bwMode="auto">
            <a:xfrm>
              <a:off x="900" y="1860"/>
              <a:ext cx="0" cy="924"/>
            </a:xfrm>
            <a:prstGeom prst="line">
              <a:avLst/>
            </a:prstGeom>
            <a:noFill/>
            <a:ln w="57150">
              <a:solidFill>
                <a:srgbClr val="663300"/>
              </a:solidFill>
              <a:round/>
              <a:headEnd/>
              <a:tailEnd/>
            </a:ln>
            <a:extLst>
              <a:ext uri="{909E8E84-426E-40dd-AFC4-6F175D3DCCD1}">
                <a14:hiddenFill xmlns:a14="http://schemas.microsoft.com/office/drawing/2010/main">
                  <a:noFill/>
                </a14:hiddenFill>
              </a:ext>
            </a:extLst>
          </p:spPr>
          <p:txBody>
            <a:bodyP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207318" name="Line 6"/>
            <p:cNvSpPr>
              <a:spLocks noChangeShapeType="1"/>
            </p:cNvSpPr>
            <p:nvPr/>
          </p:nvSpPr>
          <p:spPr bwMode="auto">
            <a:xfrm>
              <a:off x="648" y="2100"/>
              <a:ext cx="492" cy="0"/>
            </a:xfrm>
            <a:prstGeom prst="line">
              <a:avLst/>
            </a:prstGeom>
            <a:noFill/>
            <a:ln w="57150">
              <a:solidFill>
                <a:srgbClr val="663300"/>
              </a:solidFill>
              <a:round/>
              <a:headEnd/>
              <a:tailEnd/>
            </a:ln>
            <a:extLst>
              <a:ext uri="{909E8E84-426E-40dd-AFC4-6F175D3DCCD1}">
                <a14:hiddenFill xmlns:a14="http://schemas.microsoft.com/office/drawing/2010/main">
                  <a:noFill/>
                </a14:hiddenFill>
              </a:ext>
            </a:extLst>
          </p:spPr>
          <p:txBody>
            <a:bodyP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sp>
        <p:nvSpPr>
          <p:cNvPr id="646151" name="Text Box 7"/>
          <p:cNvSpPr txBox="1">
            <a:spLocks noChangeArrowheads="1"/>
          </p:cNvSpPr>
          <p:nvPr/>
        </p:nvSpPr>
        <p:spPr bwMode="auto">
          <a:xfrm>
            <a:off x="611398" y="3086100"/>
            <a:ext cx="2206203" cy="523220"/>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2800" b="1">
                <a:solidFill>
                  <a:srgbClr val="000000"/>
                </a:solidFill>
                <a:latin typeface="Arial"/>
                <a:cs typeface="Arial"/>
              </a:rPr>
              <a:t>Church Age</a:t>
            </a:r>
          </a:p>
        </p:txBody>
      </p:sp>
      <p:sp>
        <p:nvSpPr>
          <p:cNvPr id="646152" name="Line 8"/>
          <p:cNvSpPr>
            <a:spLocks noChangeShapeType="1"/>
          </p:cNvSpPr>
          <p:nvPr/>
        </p:nvSpPr>
        <p:spPr bwMode="auto">
          <a:xfrm flipV="1">
            <a:off x="0" y="3048000"/>
            <a:ext cx="7196138"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46153" name="Text Box 9"/>
          <p:cNvSpPr txBox="1">
            <a:spLocks noChangeArrowheads="1"/>
          </p:cNvSpPr>
          <p:nvPr/>
        </p:nvSpPr>
        <p:spPr bwMode="auto">
          <a:xfrm>
            <a:off x="2804848" y="3086100"/>
            <a:ext cx="2019829" cy="523220"/>
          </a:xfrm>
          <a:prstGeom prst="rect">
            <a:avLst/>
          </a:prstGeom>
          <a:solidFill>
            <a:srgbClr val="CC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2800" b="1">
                <a:solidFill>
                  <a:srgbClr val="000000"/>
                </a:solidFill>
                <a:latin typeface="Arial"/>
                <a:cs typeface="Arial"/>
              </a:rPr>
              <a:t>Tribulation</a:t>
            </a:r>
          </a:p>
        </p:txBody>
      </p:sp>
      <p:sp>
        <p:nvSpPr>
          <p:cNvPr id="646154" name="Text Box 10"/>
          <p:cNvSpPr txBox="1">
            <a:spLocks noChangeArrowheads="1"/>
          </p:cNvSpPr>
          <p:nvPr/>
        </p:nvSpPr>
        <p:spPr bwMode="auto">
          <a:xfrm>
            <a:off x="4884329" y="3086100"/>
            <a:ext cx="2059804" cy="523220"/>
          </a:xfrm>
          <a:prstGeom prst="rect">
            <a:avLst/>
          </a:prstGeom>
          <a:solidFill>
            <a:srgbClr val="99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2800" b="1">
                <a:solidFill>
                  <a:srgbClr val="000000"/>
                </a:solidFill>
                <a:latin typeface="Arial"/>
                <a:cs typeface="Arial"/>
              </a:rPr>
              <a:t>Millennium</a:t>
            </a:r>
          </a:p>
        </p:txBody>
      </p:sp>
      <p:cxnSp>
        <p:nvCxnSpPr>
          <p:cNvPr id="646155" name="AutoShape 11"/>
          <p:cNvCxnSpPr>
            <a:cxnSpLocks noChangeShapeType="1"/>
          </p:cNvCxnSpPr>
          <p:nvPr/>
        </p:nvCxnSpPr>
        <p:spPr bwMode="auto">
          <a:xfrm rot="-5400000">
            <a:off x="2562225" y="1095375"/>
            <a:ext cx="1046163" cy="531813"/>
          </a:xfrm>
          <a:prstGeom prst="curvedConnector3">
            <a:avLst>
              <a:gd name="adj1" fmla="val -8862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46156" name="Text Box 12"/>
          <p:cNvSpPr txBox="1">
            <a:spLocks noChangeArrowheads="1"/>
          </p:cNvSpPr>
          <p:nvPr/>
        </p:nvSpPr>
        <p:spPr bwMode="auto">
          <a:xfrm>
            <a:off x="2012209" y="1352550"/>
            <a:ext cx="1541357" cy="52322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2800" b="1">
                <a:solidFill>
                  <a:srgbClr val="000000"/>
                </a:solidFill>
                <a:latin typeface="Arial"/>
                <a:cs typeface="Arial"/>
              </a:rPr>
              <a:t>Rapture</a:t>
            </a:r>
          </a:p>
        </p:txBody>
      </p:sp>
      <p:sp>
        <p:nvSpPr>
          <p:cNvPr id="646157" name="Line 13"/>
          <p:cNvSpPr>
            <a:spLocks noChangeShapeType="1"/>
          </p:cNvSpPr>
          <p:nvPr/>
        </p:nvSpPr>
        <p:spPr bwMode="auto">
          <a:xfrm>
            <a:off x="4843463" y="1828800"/>
            <a:ext cx="0" cy="11620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46158" name="Text Box 14"/>
          <p:cNvSpPr txBox="1">
            <a:spLocks noChangeArrowheads="1"/>
          </p:cNvSpPr>
          <p:nvPr/>
        </p:nvSpPr>
        <p:spPr bwMode="auto">
          <a:xfrm>
            <a:off x="3859711" y="1371600"/>
            <a:ext cx="1980204" cy="523220"/>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2800" b="1">
                <a:solidFill>
                  <a:srgbClr val="000000"/>
                </a:solidFill>
                <a:latin typeface="Arial"/>
                <a:cs typeface="Arial"/>
              </a:rPr>
              <a:t>2</a:t>
            </a:r>
            <a:r>
              <a:rPr lang="en-US" sz="2800" b="1" baseline="30000">
                <a:solidFill>
                  <a:srgbClr val="000000"/>
                </a:solidFill>
                <a:latin typeface="Arial"/>
                <a:cs typeface="Arial"/>
              </a:rPr>
              <a:t>nd</a:t>
            </a:r>
            <a:r>
              <a:rPr lang="en-US" sz="2800" b="1">
                <a:solidFill>
                  <a:srgbClr val="000000"/>
                </a:solidFill>
                <a:latin typeface="Arial"/>
                <a:cs typeface="Arial"/>
              </a:rPr>
              <a:t> Advent</a:t>
            </a:r>
          </a:p>
        </p:txBody>
      </p:sp>
      <p:sp>
        <p:nvSpPr>
          <p:cNvPr id="646159" name="Text Box 15"/>
          <p:cNvSpPr txBox="1">
            <a:spLocks noChangeArrowheads="1"/>
          </p:cNvSpPr>
          <p:nvPr/>
        </p:nvSpPr>
        <p:spPr bwMode="auto">
          <a:xfrm>
            <a:off x="2872405" y="4457700"/>
            <a:ext cx="2399064" cy="954107"/>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2800" b="1" dirty="0">
                <a:solidFill>
                  <a:srgbClr val="000000"/>
                </a:solidFill>
                <a:latin typeface="Arial"/>
                <a:cs typeface="Arial"/>
              </a:rPr>
              <a:t>Battle of</a:t>
            </a:r>
          </a:p>
          <a:p>
            <a:pPr algn="ctr" defTabSz="914400" fontAlgn="base">
              <a:spcBef>
                <a:spcPct val="0"/>
              </a:spcBef>
              <a:spcAft>
                <a:spcPct val="0"/>
              </a:spcAft>
            </a:pPr>
            <a:r>
              <a:rPr lang="en-US" sz="2800" b="1" dirty="0">
                <a:solidFill>
                  <a:srgbClr val="000000"/>
                </a:solidFill>
                <a:latin typeface="Arial"/>
                <a:cs typeface="Arial"/>
              </a:rPr>
              <a:t>Armageddon</a:t>
            </a:r>
          </a:p>
        </p:txBody>
      </p:sp>
      <p:sp>
        <p:nvSpPr>
          <p:cNvPr id="646160" name="Text Box 16"/>
          <p:cNvSpPr txBox="1">
            <a:spLocks noChangeArrowheads="1"/>
          </p:cNvSpPr>
          <p:nvPr/>
        </p:nvSpPr>
        <p:spPr bwMode="auto">
          <a:xfrm>
            <a:off x="5469651" y="4476750"/>
            <a:ext cx="2897348" cy="954107"/>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2800" b="1">
                <a:solidFill>
                  <a:srgbClr val="000000"/>
                </a:solidFill>
                <a:latin typeface="Arial"/>
                <a:cs typeface="Arial"/>
              </a:rPr>
              <a:t>Battle of </a:t>
            </a:r>
          </a:p>
          <a:p>
            <a:pPr algn="ctr" defTabSz="914400" fontAlgn="base">
              <a:spcBef>
                <a:spcPct val="0"/>
              </a:spcBef>
              <a:spcAft>
                <a:spcPct val="0"/>
              </a:spcAft>
            </a:pPr>
            <a:r>
              <a:rPr lang="en-US" sz="2800" b="1">
                <a:solidFill>
                  <a:srgbClr val="000000"/>
                </a:solidFill>
                <a:latin typeface="Arial"/>
                <a:cs typeface="Arial"/>
              </a:rPr>
              <a:t>Gog and Magog</a:t>
            </a:r>
          </a:p>
        </p:txBody>
      </p:sp>
      <p:sp>
        <p:nvSpPr>
          <p:cNvPr id="646161" name="Text Box 17"/>
          <p:cNvSpPr txBox="1">
            <a:spLocks noChangeArrowheads="1"/>
          </p:cNvSpPr>
          <p:nvPr/>
        </p:nvSpPr>
        <p:spPr bwMode="auto">
          <a:xfrm>
            <a:off x="7195503" y="2270125"/>
            <a:ext cx="1401445" cy="1384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2800" b="1">
                <a:solidFill>
                  <a:srgbClr val="000000"/>
                </a:solidFill>
                <a:latin typeface="Arial"/>
                <a:cs typeface="Arial"/>
              </a:rPr>
              <a:t>Great</a:t>
            </a:r>
          </a:p>
          <a:p>
            <a:pPr algn="ctr" defTabSz="914400" fontAlgn="base">
              <a:spcBef>
                <a:spcPct val="0"/>
              </a:spcBef>
              <a:spcAft>
                <a:spcPct val="0"/>
              </a:spcAft>
            </a:pPr>
            <a:r>
              <a:rPr lang="en-US" sz="2800" b="1">
                <a:solidFill>
                  <a:srgbClr val="000000"/>
                </a:solidFill>
                <a:latin typeface="Arial"/>
                <a:cs typeface="Arial"/>
              </a:rPr>
              <a:t>White</a:t>
            </a:r>
          </a:p>
          <a:p>
            <a:pPr algn="ctr" defTabSz="914400" fontAlgn="base">
              <a:spcBef>
                <a:spcPct val="0"/>
              </a:spcBef>
              <a:spcAft>
                <a:spcPct val="0"/>
              </a:spcAft>
            </a:pPr>
            <a:r>
              <a:rPr lang="en-US" sz="2800" b="1">
                <a:solidFill>
                  <a:srgbClr val="000000"/>
                </a:solidFill>
                <a:latin typeface="Arial"/>
                <a:cs typeface="Arial"/>
              </a:rPr>
              <a:t>Throne</a:t>
            </a:r>
          </a:p>
        </p:txBody>
      </p:sp>
      <p:sp>
        <p:nvSpPr>
          <p:cNvPr id="646162" name="Line 18"/>
          <p:cNvSpPr>
            <a:spLocks noChangeShapeType="1"/>
          </p:cNvSpPr>
          <p:nvPr/>
        </p:nvSpPr>
        <p:spPr bwMode="auto">
          <a:xfrm flipV="1">
            <a:off x="4859338" y="360045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46163" name="Line 19"/>
          <p:cNvSpPr>
            <a:spLocks noChangeShapeType="1"/>
          </p:cNvSpPr>
          <p:nvPr/>
        </p:nvSpPr>
        <p:spPr bwMode="auto">
          <a:xfrm flipV="1">
            <a:off x="6926263" y="36195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207315" name="Rectangle 20"/>
          <p:cNvSpPr>
            <a:spLocks noGrp="1" noChangeArrowheads="1"/>
          </p:cNvSpPr>
          <p:nvPr>
            <p:ph type="title" idx="4294967295"/>
          </p:nvPr>
        </p:nvSpPr>
        <p:spPr>
          <a:xfrm>
            <a:off x="1040317" y="67608"/>
            <a:ext cx="7061799" cy="707886"/>
          </a:xfrm>
          <a:solidFill>
            <a:schemeClr val="tx1"/>
          </a:solidFill>
        </p:spPr>
        <p:txBody>
          <a:bodyPr wrap="none" anchor="t">
            <a:spAutoFit/>
          </a:bodyPr>
          <a:lstStyle/>
          <a:p>
            <a:pPr eaLnBrk="1" hangingPunct="1"/>
            <a:r>
              <a:rPr lang="en-US" sz="4000" b="1" dirty="0" smtClean="0">
                <a:solidFill>
                  <a:schemeClr val="bg1"/>
                </a:solidFill>
                <a:latin typeface="Lucida Sans Unicode" charset="0"/>
                <a:ea typeface="ＭＳ Ｐゴシック" charset="0"/>
                <a:cs typeface="ＭＳ Ｐゴシック" charset="0"/>
              </a:rPr>
              <a:t>The Tribulation in Prophecy</a:t>
            </a:r>
            <a:endParaRPr lang="en-US" sz="4000" b="1" dirty="0">
              <a:solidFill>
                <a:schemeClr val="bg1"/>
              </a:solidFill>
              <a:latin typeface="Lucida Sans Unicode" charset="0"/>
              <a:ea typeface="ＭＳ Ｐゴシック" charset="0"/>
              <a:cs typeface="ＭＳ Ｐゴシック" charset="0"/>
            </a:endParaRPr>
          </a:p>
        </p:txBody>
      </p:sp>
      <p:sp>
        <p:nvSpPr>
          <p:cNvPr id="1207316" name="Text Box 22"/>
          <p:cNvSpPr txBox="1">
            <a:spLocks noChangeArrowheads="1"/>
          </p:cNvSpPr>
          <p:nvPr/>
        </p:nvSpPr>
        <p:spPr bwMode="auto">
          <a:xfrm>
            <a:off x="184150" y="5402441"/>
            <a:ext cx="860707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altLang="ja-JP" sz="2800" b="1" dirty="0" smtClean="0">
                <a:solidFill>
                  <a:srgbClr val="FFFFFF"/>
                </a:solidFill>
                <a:latin typeface="Arial" charset="0"/>
              </a:rPr>
              <a:t>"How </a:t>
            </a:r>
            <a:r>
              <a:rPr lang="en-US" altLang="ja-JP" sz="2800" b="1" dirty="0">
                <a:solidFill>
                  <a:srgbClr val="FFFFFF"/>
                </a:solidFill>
                <a:latin typeface="Arial" charset="0"/>
              </a:rPr>
              <a:t>awful that day will be!  None will be like </a:t>
            </a:r>
            <a:r>
              <a:rPr lang="en-US" altLang="ja-JP" sz="2800" b="1" dirty="0" smtClean="0">
                <a:solidFill>
                  <a:srgbClr val="FFFFFF"/>
                </a:solidFill>
                <a:latin typeface="Arial" charset="0"/>
              </a:rPr>
              <a:t>it.</a:t>
            </a:r>
            <a:br>
              <a:rPr lang="en-US" altLang="ja-JP" sz="2800" b="1" dirty="0" smtClean="0">
                <a:solidFill>
                  <a:srgbClr val="FFFFFF"/>
                </a:solidFill>
                <a:latin typeface="Arial" charset="0"/>
              </a:rPr>
            </a:br>
            <a:r>
              <a:rPr lang="en-US" altLang="ja-JP" sz="2800" b="1" dirty="0" smtClean="0">
                <a:solidFill>
                  <a:srgbClr val="FFFFFF"/>
                </a:solidFill>
                <a:latin typeface="Arial" charset="0"/>
              </a:rPr>
              <a:t>It </a:t>
            </a:r>
            <a:r>
              <a:rPr lang="en-US" altLang="ja-JP" sz="2800" b="1" dirty="0">
                <a:solidFill>
                  <a:srgbClr val="FFFFFF"/>
                </a:solidFill>
                <a:latin typeface="Arial" charset="0"/>
              </a:rPr>
              <a:t>will be a time of </a:t>
            </a:r>
            <a:r>
              <a:rPr lang="en-US" altLang="ja-JP" sz="2800" b="1" dirty="0" smtClean="0">
                <a:solidFill>
                  <a:srgbClr val="FFFF00"/>
                </a:solidFill>
                <a:latin typeface="Arial" charset="0"/>
              </a:rPr>
              <a:t>Jacob</a:t>
            </a:r>
            <a:r>
              <a:rPr lang="fr-FR" altLang="ja-JP" sz="2800" b="1" dirty="0" smtClean="0">
                <a:solidFill>
                  <a:srgbClr val="FFFF00"/>
                </a:solidFill>
                <a:latin typeface="Arial" charset="0"/>
              </a:rPr>
              <a:t>'</a:t>
            </a:r>
            <a:r>
              <a:rPr lang="en-US" altLang="ja-JP" sz="2800" b="1" dirty="0" smtClean="0">
                <a:solidFill>
                  <a:srgbClr val="FFFF00"/>
                </a:solidFill>
                <a:latin typeface="Arial" charset="0"/>
              </a:rPr>
              <a:t>s </a:t>
            </a:r>
            <a:r>
              <a:rPr lang="en-US" altLang="ja-JP" sz="2800" b="1" dirty="0">
                <a:solidFill>
                  <a:srgbClr val="FFFF00"/>
                </a:solidFill>
                <a:latin typeface="Arial" charset="0"/>
              </a:rPr>
              <a:t>trouble</a:t>
            </a:r>
            <a:r>
              <a:rPr lang="en-US" altLang="ja-JP" sz="2800" b="1" dirty="0">
                <a:solidFill>
                  <a:srgbClr val="FFFFFF"/>
                </a:solidFill>
                <a:latin typeface="Arial" charset="0"/>
              </a:rPr>
              <a:t> but he will be </a:t>
            </a:r>
            <a:r>
              <a:rPr lang="en-US" altLang="ja-JP" sz="2800" b="1" dirty="0">
                <a:solidFill>
                  <a:srgbClr val="FFFF00"/>
                </a:solidFill>
                <a:latin typeface="Arial" charset="0"/>
              </a:rPr>
              <a:t>saved</a:t>
            </a:r>
            <a:r>
              <a:rPr lang="en-US" altLang="ja-JP" sz="2800" b="1" dirty="0">
                <a:solidFill>
                  <a:srgbClr val="FFFFFF"/>
                </a:solidFill>
                <a:latin typeface="Arial" charset="0"/>
              </a:rPr>
              <a:t> out of </a:t>
            </a:r>
            <a:r>
              <a:rPr lang="en-US" altLang="ja-JP" sz="2800" b="1" dirty="0" smtClean="0">
                <a:solidFill>
                  <a:srgbClr val="FFFFFF"/>
                </a:solidFill>
                <a:latin typeface="Arial" charset="0"/>
              </a:rPr>
              <a:t>it" (</a:t>
            </a:r>
            <a:r>
              <a:rPr lang="en-US" altLang="ja-JP" sz="2800" b="1" dirty="0">
                <a:solidFill>
                  <a:srgbClr val="FFFFFF"/>
                </a:solidFill>
                <a:latin typeface="Arial" charset="0"/>
              </a:rPr>
              <a:t>Jer. 30:7)</a:t>
            </a:r>
            <a:endParaRPr lang="en-US" sz="2800" b="1" dirty="0">
              <a:solidFill>
                <a:srgbClr val="FFFFFF"/>
              </a:solidFill>
              <a:latin typeface="Arial" charset="0"/>
            </a:endParaRPr>
          </a:p>
        </p:txBody>
      </p:sp>
      <p:sp>
        <p:nvSpPr>
          <p:cNvPr id="23" name="Text Box 37"/>
          <p:cNvSpPr txBox="1">
            <a:spLocks noChangeArrowheads="1"/>
          </p:cNvSpPr>
          <p:nvPr/>
        </p:nvSpPr>
        <p:spPr bwMode="auto">
          <a:xfrm>
            <a:off x="8448730" y="0"/>
            <a:ext cx="695270" cy="463846"/>
          </a:xfrm>
          <a:prstGeom prst="rect">
            <a:avLst/>
          </a:prstGeom>
          <a:solidFill>
            <a:schemeClr val="tx1"/>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437</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3788212335"/>
      </p:ext>
    </p:extLst>
  </p:cSld>
  <p:clrMapOvr>
    <a:masterClrMapping/>
  </p:clrMapOvr>
  <p:transition xmlns:p14="http://schemas.microsoft.com/office/powerpoint/2010/main">
    <p:plus/>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2000"/>
                            </p:stCondLst>
                            <p:childTnLst>
                              <p:par>
                                <p:cTn id="11" presetID="7" presetClass="entr" presetSubtype="8" fill="hold" grpId="0" nodeType="afterEffect">
                                  <p:stCondLst>
                                    <p:cond delay="0"/>
                                  </p:stCondLst>
                                  <p:childTnLst>
                                    <p:set>
                                      <p:cBhvr>
                                        <p:cTn id="12" dur="1" fill="hold">
                                          <p:stCondLst>
                                            <p:cond delay="0"/>
                                          </p:stCondLst>
                                        </p:cTn>
                                        <p:tgtEl>
                                          <p:spTgt spid="646152"/>
                                        </p:tgtEl>
                                        <p:attrNameLst>
                                          <p:attrName>style.visibility</p:attrName>
                                        </p:attrNameLst>
                                      </p:cBhvr>
                                      <p:to>
                                        <p:strVal val="visible"/>
                                      </p:to>
                                    </p:set>
                                    <p:anim calcmode="lin" valueType="num">
                                      <p:cBhvr additive="base">
                                        <p:cTn id="13" dur="2000" fill="hold"/>
                                        <p:tgtEl>
                                          <p:spTgt spid="646152"/>
                                        </p:tgtEl>
                                        <p:attrNameLst>
                                          <p:attrName>ppt_x</p:attrName>
                                        </p:attrNameLst>
                                      </p:cBhvr>
                                      <p:tavLst>
                                        <p:tav tm="0">
                                          <p:val>
                                            <p:strVal val="0-#ppt_w/2"/>
                                          </p:val>
                                        </p:tav>
                                        <p:tav tm="100000">
                                          <p:val>
                                            <p:strVal val="#ppt_x"/>
                                          </p:val>
                                        </p:tav>
                                      </p:tavLst>
                                    </p:anim>
                                    <p:anim calcmode="lin" valueType="num">
                                      <p:cBhvr additive="base">
                                        <p:cTn id="14" dur="2000" fill="hold"/>
                                        <p:tgtEl>
                                          <p:spTgt spid="646152"/>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4000"/>
                            </p:stCondLst>
                            <p:childTnLst>
                              <p:par>
                                <p:cTn id="16" presetID="9" presetClass="entr" presetSubtype="0" fill="hold" grpId="0" nodeType="afterEffect">
                                  <p:stCondLst>
                                    <p:cond delay="0"/>
                                  </p:stCondLst>
                                  <p:childTnLst>
                                    <p:set>
                                      <p:cBhvr>
                                        <p:cTn id="17" dur="1" fill="hold">
                                          <p:stCondLst>
                                            <p:cond delay="0"/>
                                          </p:stCondLst>
                                        </p:cTn>
                                        <p:tgtEl>
                                          <p:spTgt spid="646151"/>
                                        </p:tgtEl>
                                        <p:attrNameLst>
                                          <p:attrName>style.visibility</p:attrName>
                                        </p:attrNameLst>
                                      </p:cBhvr>
                                      <p:to>
                                        <p:strVal val="visible"/>
                                      </p:to>
                                    </p:set>
                                    <p:animEffect transition="in" filter="dissolve">
                                      <p:cBhvr>
                                        <p:cTn id="18" dur="2000"/>
                                        <p:tgtEl>
                                          <p:spTgt spid="646151"/>
                                        </p:tgtEl>
                                      </p:cBhvr>
                                    </p:animEffect>
                                  </p:childTnLst>
                                </p:cTn>
                              </p:par>
                            </p:childTnLst>
                          </p:cTn>
                        </p:par>
                        <p:par>
                          <p:cTn id="19" fill="hold" nodeType="afterGroup">
                            <p:stCondLst>
                              <p:cond delay="6000"/>
                            </p:stCondLst>
                            <p:childTnLst>
                              <p:par>
                                <p:cTn id="20" presetID="9" presetClass="entr" presetSubtype="0" fill="hold" grpId="0" nodeType="afterEffect">
                                  <p:stCondLst>
                                    <p:cond delay="0"/>
                                  </p:stCondLst>
                                  <p:childTnLst>
                                    <p:set>
                                      <p:cBhvr>
                                        <p:cTn id="21" dur="1" fill="hold">
                                          <p:stCondLst>
                                            <p:cond delay="0"/>
                                          </p:stCondLst>
                                        </p:cTn>
                                        <p:tgtEl>
                                          <p:spTgt spid="646156"/>
                                        </p:tgtEl>
                                        <p:attrNameLst>
                                          <p:attrName>style.visibility</p:attrName>
                                        </p:attrNameLst>
                                      </p:cBhvr>
                                      <p:to>
                                        <p:strVal val="visible"/>
                                      </p:to>
                                    </p:set>
                                    <p:animEffect transition="in" filter="dissolve">
                                      <p:cBhvr>
                                        <p:cTn id="22" dur="2000"/>
                                        <p:tgtEl>
                                          <p:spTgt spid="646156"/>
                                        </p:tgtEl>
                                      </p:cBhvr>
                                    </p:animEffect>
                                  </p:childTnLst>
                                </p:cTn>
                              </p:par>
                            </p:childTnLst>
                          </p:cTn>
                        </p:par>
                        <p:par>
                          <p:cTn id="23" fill="hold" nodeType="afterGroup">
                            <p:stCondLst>
                              <p:cond delay="8000"/>
                            </p:stCondLst>
                            <p:childTnLst>
                              <p:par>
                                <p:cTn id="24" presetID="42" presetClass="entr" presetSubtype="0" fill="hold" nodeType="afterEffect">
                                  <p:stCondLst>
                                    <p:cond delay="0"/>
                                  </p:stCondLst>
                                  <p:childTnLst>
                                    <p:set>
                                      <p:cBhvr>
                                        <p:cTn id="25" dur="1" fill="hold">
                                          <p:stCondLst>
                                            <p:cond delay="0"/>
                                          </p:stCondLst>
                                        </p:cTn>
                                        <p:tgtEl>
                                          <p:spTgt spid="646155"/>
                                        </p:tgtEl>
                                        <p:attrNameLst>
                                          <p:attrName>style.visibility</p:attrName>
                                        </p:attrNameLst>
                                      </p:cBhvr>
                                      <p:to>
                                        <p:strVal val="visible"/>
                                      </p:to>
                                    </p:set>
                                    <p:animEffect transition="in" filter="fade">
                                      <p:cBhvr>
                                        <p:cTn id="26" dur="2000"/>
                                        <p:tgtEl>
                                          <p:spTgt spid="646155"/>
                                        </p:tgtEl>
                                      </p:cBhvr>
                                    </p:animEffect>
                                    <p:anim calcmode="lin" valueType="num">
                                      <p:cBhvr>
                                        <p:cTn id="27" dur="2000" fill="hold"/>
                                        <p:tgtEl>
                                          <p:spTgt spid="646155"/>
                                        </p:tgtEl>
                                        <p:attrNameLst>
                                          <p:attrName>ppt_x</p:attrName>
                                        </p:attrNameLst>
                                      </p:cBhvr>
                                      <p:tavLst>
                                        <p:tav tm="0">
                                          <p:val>
                                            <p:strVal val="#ppt_x"/>
                                          </p:val>
                                        </p:tav>
                                        <p:tav tm="100000">
                                          <p:val>
                                            <p:strVal val="#ppt_x"/>
                                          </p:val>
                                        </p:tav>
                                      </p:tavLst>
                                    </p:anim>
                                    <p:anim calcmode="lin" valueType="num">
                                      <p:cBhvr>
                                        <p:cTn id="28" dur="2000" fill="hold"/>
                                        <p:tgtEl>
                                          <p:spTgt spid="646155"/>
                                        </p:tgtEl>
                                        <p:attrNameLst>
                                          <p:attrName>ppt_y</p:attrName>
                                        </p:attrNameLst>
                                      </p:cBhvr>
                                      <p:tavLst>
                                        <p:tav tm="0">
                                          <p:val>
                                            <p:strVal val="#ppt_y+.1"/>
                                          </p:val>
                                        </p:tav>
                                        <p:tav tm="100000">
                                          <p:val>
                                            <p:strVal val="#ppt_y"/>
                                          </p:val>
                                        </p:tav>
                                      </p:tavLst>
                                    </p:anim>
                                  </p:childTnLst>
                                </p:cTn>
                              </p:par>
                            </p:childTnLst>
                          </p:cTn>
                        </p:par>
                        <p:par>
                          <p:cTn id="29" fill="hold" nodeType="afterGroup">
                            <p:stCondLst>
                              <p:cond delay="10000"/>
                            </p:stCondLst>
                            <p:childTnLst>
                              <p:par>
                                <p:cTn id="30" presetID="9" presetClass="entr" presetSubtype="0" fill="hold" grpId="0" nodeType="afterEffect">
                                  <p:stCondLst>
                                    <p:cond delay="0"/>
                                  </p:stCondLst>
                                  <p:childTnLst>
                                    <p:set>
                                      <p:cBhvr>
                                        <p:cTn id="31" dur="1" fill="hold">
                                          <p:stCondLst>
                                            <p:cond delay="0"/>
                                          </p:stCondLst>
                                        </p:cTn>
                                        <p:tgtEl>
                                          <p:spTgt spid="646153"/>
                                        </p:tgtEl>
                                        <p:attrNameLst>
                                          <p:attrName>style.visibility</p:attrName>
                                        </p:attrNameLst>
                                      </p:cBhvr>
                                      <p:to>
                                        <p:strVal val="visible"/>
                                      </p:to>
                                    </p:set>
                                    <p:animEffect transition="in" filter="dissolve">
                                      <p:cBhvr>
                                        <p:cTn id="32" dur="2000"/>
                                        <p:tgtEl>
                                          <p:spTgt spid="646153"/>
                                        </p:tgtEl>
                                      </p:cBhvr>
                                    </p:animEffect>
                                  </p:childTnLst>
                                </p:cTn>
                              </p:par>
                            </p:childTnLst>
                          </p:cTn>
                        </p:par>
                        <p:par>
                          <p:cTn id="33" fill="hold" nodeType="afterGroup">
                            <p:stCondLst>
                              <p:cond delay="12000"/>
                            </p:stCondLst>
                            <p:childTnLst>
                              <p:par>
                                <p:cTn id="34" presetID="9" presetClass="entr" presetSubtype="0" fill="hold" grpId="0" nodeType="afterEffect">
                                  <p:stCondLst>
                                    <p:cond delay="0"/>
                                  </p:stCondLst>
                                  <p:childTnLst>
                                    <p:set>
                                      <p:cBhvr>
                                        <p:cTn id="35" dur="1" fill="hold">
                                          <p:stCondLst>
                                            <p:cond delay="0"/>
                                          </p:stCondLst>
                                        </p:cTn>
                                        <p:tgtEl>
                                          <p:spTgt spid="646158"/>
                                        </p:tgtEl>
                                        <p:attrNameLst>
                                          <p:attrName>style.visibility</p:attrName>
                                        </p:attrNameLst>
                                      </p:cBhvr>
                                      <p:to>
                                        <p:strVal val="visible"/>
                                      </p:to>
                                    </p:set>
                                    <p:animEffect transition="in" filter="dissolve">
                                      <p:cBhvr>
                                        <p:cTn id="36" dur="2000"/>
                                        <p:tgtEl>
                                          <p:spTgt spid="646158"/>
                                        </p:tgtEl>
                                      </p:cBhvr>
                                    </p:animEffect>
                                  </p:childTnLst>
                                </p:cTn>
                              </p:par>
                            </p:childTnLst>
                          </p:cTn>
                        </p:par>
                        <p:par>
                          <p:cTn id="37" fill="hold" nodeType="afterGroup">
                            <p:stCondLst>
                              <p:cond delay="14000"/>
                            </p:stCondLst>
                            <p:childTnLst>
                              <p:par>
                                <p:cTn id="38" presetID="47" presetClass="entr" presetSubtype="0" fill="hold" grpId="0" nodeType="afterEffect">
                                  <p:stCondLst>
                                    <p:cond delay="0"/>
                                  </p:stCondLst>
                                  <p:childTnLst>
                                    <p:set>
                                      <p:cBhvr>
                                        <p:cTn id="39" dur="1" fill="hold">
                                          <p:stCondLst>
                                            <p:cond delay="0"/>
                                          </p:stCondLst>
                                        </p:cTn>
                                        <p:tgtEl>
                                          <p:spTgt spid="646157"/>
                                        </p:tgtEl>
                                        <p:attrNameLst>
                                          <p:attrName>style.visibility</p:attrName>
                                        </p:attrNameLst>
                                      </p:cBhvr>
                                      <p:to>
                                        <p:strVal val="visible"/>
                                      </p:to>
                                    </p:set>
                                    <p:animEffect transition="in" filter="fade">
                                      <p:cBhvr>
                                        <p:cTn id="40" dur="2000"/>
                                        <p:tgtEl>
                                          <p:spTgt spid="646157"/>
                                        </p:tgtEl>
                                      </p:cBhvr>
                                    </p:animEffect>
                                    <p:anim calcmode="lin" valueType="num">
                                      <p:cBhvr>
                                        <p:cTn id="41" dur="2000" fill="hold"/>
                                        <p:tgtEl>
                                          <p:spTgt spid="646157"/>
                                        </p:tgtEl>
                                        <p:attrNameLst>
                                          <p:attrName>ppt_x</p:attrName>
                                        </p:attrNameLst>
                                      </p:cBhvr>
                                      <p:tavLst>
                                        <p:tav tm="0">
                                          <p:val>
                                            <p:strVal val="#ppt_x"/>
                                          </p:val>
                                        </p:tav>
                                        <p:tav tm="100000">
                                          <p:val>
                                            <p:strVal val="#ppt_x"/>
                                          </p:val>
                                        </p:tav>
                                      </p:tavLst>
                                    </p:anim>
                                    <p:anim calcmode="lin" valueType="num">
                                      <p:cBhvr>
                                        <p:cTn id="42" dur="2000" fill="hold"/>
                                        <p:tgtEl>
                                          <p:spTgt spid="646157"/>
                                        </p:tgtEl>
                                        <p:attrNameLst>
                                          <p:attrName>ppt_y</p:attrName>
                                        </p:attrNameLst>
                                      </p:cBhvr>
                                      <p:tavLst>
                                        <p:tav tm="0">
                                          <p:val>
                                            <p:strVal val="#ppt_y-.1"/>
                                          </p:val>
                                        </p:tav>
                                        <p:tav tm="100000">
                                          <p:val>
                                            <p:strVal val="#ppt_y"/>
                                          </p:val>
                                        </p:tav>
                                      </p:tavLst>
                                    </p:anim>
                                  </p:childTnLst>
                                </p:cTn>
                              </p:par>
                            </p:childTnLst>
                          </p:cTn>
                        </p:par>
                        <p:par>
                          <p:cTn id="43" fill="hold" nodeType="afterGroup">
                            <p:stCondLst>
                              <p:cond delay="16000"/>
                            </p:stCondLst>
                            <p:childTnLst>
                              <p:par>
                                <p:cTn id="44" presetID="9" presetClass="entr" presetSubtype="0" fill="hold" grpId="0" nodeType="afterEffect">
                                  <p:stCondLst>
                                    <p:cond delay="0"/>
                                  </p:stCondLst>
                                  <p:childTnLst>
                                    <p:set>
                                      <p:cBhvr>
                                        <p:cTn id="45" dur="1" fill="hold">
                                          <p:stCondLst>
                                            <p:cond delay="0"/>
                                          </p:stCondLst>
                                        </p:cTn>
                                        <p:tgtEl>
                                          <p:spTgt spid="646159">
                                            <p:bg/>
                                          </p:spTgt>
                                        </p:tgtEl>
                                        <p:attrNameLst>
                                          <p:attrName>style.visibility</p:attrName>
                                        </p:attrNameLst>
                                      </p:cBhvr>
                                      <p:to>
                                        <p:strVal val="visible"/>
                                      </p:to>
                                    </p:set>
                                    <p:animEffect transition="in" filter="dissolve">
                                      <p:cBhvr>
                                        <p:cTn id="46" dur="2000"/>
                                        <p:tgtEl>
                                          <p:spTgt spid="646159">
                                            <p:bg/>
                                          </p:spTgt>
                                        </p:tgtEl>
                                      </p:cBhvr>
                                    </p:animEffect>
                                  </p:childTnLst>
                                </p:cTn>
                              </p:par>
                            </p:childTnLst>
                          </p:cTn>
                        </p:par>
                        <p:par>
                          <p:cTn id="47" fill="hold" nodeType="afterGroup">
                            <p:stCondLst>
                              <p:cond delay="18000"/>
                            </p:stCondLst>
                            <p:childTnLst>
                              <p:par>
                                <p:cTn id="48" presetID="9" presetClass="entr" presetSubtype="0" fill="hold" grpId="0" nodeType="afterEffect">
                                  <p:stCondLst>
                                    <p:cond delay="0"/>
                                  </p:stCondLst>
                                  <p:childTnLst>
                                    <p:set>
                                      <p:cBhvr>
                                        <p:cTn id="49" dur="1" fill="hold">
                                          <p:stCondLst>
                                            <p:cond delay="0"/>
                                          </p:stCondLst>
                                        </p:cTn>
                                        <p:tgtEl>
                                          <p:spTgt spid="646159">
                                            <p:txEl>
                                              <p:pRg st="0" end="0"/>
                                            </p:txEl>
                                          </p:spTgt>
                                        </p:tgtEl>
                                        <p:attrNameLst>
                                          <p:attrName>style.visibility</p:attrName>
                                        </p:attrNameLst>
                                      </p:cBhvr>
                                      <p:to>
                                        <p:strVal val="visible"/>
                                      </p:to>
                                    </p:set>
                                    <p:animEffect transition="in" filter="dissolve">
                                      <p:cBhvr>
                                        <p:cTn id="50" dur="2000"/>
                                        <p:tgtEl>
                                          <p:spTgt spid="646159">
                                            <p:txEl>
                                              <p:pRg st="0" end="0"/>
                                            </p:txEl>
                                          </p:spTgt>
                                        </p:tgtEl>
                                      </p:cBhvr>
                                    </p:animEffect>
                                  </p:childTnLst>
                                </p:cTn>
                              </p:par>
                            </p:childTnLst>
                          </p:cTn>
                        </p:par>
                        <p:par>
                          <p:cTn id="51" fill="hold" nodeType="afterGroup">
                            <p:stCondLst>
                              <p:cond delay="20000"/>
                            </p:stCondLst>
                            <p:childTnLst>
                              <p:par>
                                <p:cTn id="52" presetID="9" presetClass="entr" presetSubtype="0" fill="hold" grpId="0" nodeType="afterEffect">
                                  <p:stCondLst>
                                    <p:cond delay="0"/>
                                  </p:stCondLst>
                                  <p:iterate type="lt">
                                    <p:tmPct val="0"/>
                                  </p:iterate>
                                  <p:childTnLst>
                                    <p:set>
                                      <p:cBhvr>
                                        <p:cTn id="53" dur="1" fill="hold">
                                          <p:stCondLst>
                                            <p:cond delay="0"/>
                                          </p:stCondLst>
                                        </p:cTn>
                                        <p:tgtEl>
                                          <p:spTgt spid="646159">
                                            <p:txEl>
                                              <p:pRg st="1" end="1"/>
                                            </p:txEl>
                                          </p:spTgt>
                                        </p:tgtEl>
                                        <p:attrNameLst>
                                          <p:attrName>style.visibility</p:attrName>
                                        </p:attrNameLst>
                                      </p:cBhvr>
                                      <p:to>
                                        <p:strVal val="visible"/>
                                      </p:to>
                                    </p:set>
                                    <p:animEffect transition="in" filter="dissolve">
                                      <p:cBhvr>
                                        <p:cTn id="54" dur="2000"/>
                                        <p:tgtEl>
                                          <p:spTgt spid="646159">
                                            <p:txEl>
                                              <p:pRg st="1" end="1"/>
                                            </p:txEl>
                                          </p:spTgt>
                                        </p:tgtEl>
                                      </p:cBhvr>
                                    </p:animEffect>
                                  </p:childTnLst>
                                </p:cTn>
                              </p:par>
                            </p:childTnLst>
                          </p:cTn>
                        </p:par>
                        <p:par>
                          <p:cTn id="55" fill="hold" nodeType="afterGroup">
                            <p:stCondLst>
                              <p:cond delay="22000"/>
                            </p:stCondLst>
                            <p:childTnLst>
                              <p:par>
                                <p:cTn id="56" presetID="42" presetClass="entr" presetSubtype="0" fill="hold" grpId="0" nodeType="afterEffect">
                                  <p:stCondLst>
                                    <p:cond delay="0"/>
                                  </p:stCondLst>
                                  <p:childTnLst>
                                    <p:set>
                                      <p:cBhvr>
                                        <p:cTn id="57" dur="1" fill="hold">
                                          <p:stCondLst>
                                            <p:cond delay="0"/>
                                          </p:stCondLst>
                                        </p:cTn>
                                        <p:tgtEl>
                                          <p:spTgt spid="646162"/>
                                        </p:tgtEl>
                                        <p:attrNameLst>
                                          <p:attrName>style.visibility</p:attrName>
                                        </p:attrNameLst>
                                      </p:cBhvr>
                                      <p:to>
                                        <p:strVal val="visible"/>
                                      </p:to>
                                    </p:set>
                                    <p:animEffect transition="in" filter="fade">
                                      <p:cBhvr>
                                        <p:cTn id="58" dur="2000"/>
                                        <p:tgtEl>
                                          <p:spTgt spid="646162"/>
                                        </p:tgtEl>
                                      </p:cBhvr>
                                    </p:animEffect>
                                    <p:anim calcmode="lin" valueType="num">
                                      <p:cBhvr>
                                        <p:cTn id="59" dur="2000" fill="hold"/>
                                        <p:tgtEl>
                                          <p:spTgt spid="646162"/>
                                        </p:tgtEl>
                                        <p:attrNameLst>
                                          <p:attrName>ppt_x</p:attrName>
                                        </p:attrNameLst>
                                      </p:cBhvr>
                                      <p:tavLst>
                                        <p:tav tm="0">
                                          <p:val>
                                            <p:strVal val="#ppt_x"/>
                                          </p:val>
                                        </p:tav>
                                        <p:tav tm="100000">
                                          <p:val>
                                            <p:strVal val="#ppt_x"/>
                                          </p:val>
                                        </p:tav>
                                      </p:tavLst>
                                    </p:anim>
                                    <p:anim calcmode="lin" valueType="num">
                                      <p:cBhvr>
                                        <p:cTn id="60" dur="2000" fill="hold"/>
                                        <p:tgtEl>
                                          <p:spTgt spid="646162"/>
                                        </p:tgtEl>
                                        <p:attrNameLst>
                                          <p:attrName>ppt_y</p:attrName>
                                        </p:attrNameLst>
                                      </p:cBhvr>
                                      <p:tavLst>
                                        <p:tav tm="0">
                                          <p:val>
                                            <p:strVal val="#ppt_y+.1"/>
                                          </p:val>
                                        </p:tav>
                                        <p:tav tm="100000">
                                          <p:val>
                                            <p:strVal val="#ppt_y"/>
                                          </p:val>
                                        </p:tav>
                                      </p:tavLst>
                                    </p:anim>
                                  </p:childTnLst>
                                </p:cTn>
                              </p:par>
                            </p:childTnLst>
                          </p:cTn>
                        </p:par>
                        <p:par>
                          <p:cTn id="61" fill="hold" nodeType="afterGroup">
                            <p:stCondLst>
                              <p:cond delay="24000"/>
                            </p:stCondLst>
                            <p:childTnLst>
                              <p:par>
                                <p:cTn id="62" presetID="9" presetClass="entr" presetSubtype="0" fill="hold" grpId="0" nodeType="afterEffect">
                                  <p:stCondLst>
                                    <p:cond delay="0"/>
                                  </p:stCondLst>
                                  <p:childTnLst>
                                    <p:set>
                                      <p:cBhvr>
                                        <p:cTn id="63" dur="1" fill="hold">
                                          <p:stCondLst>
                                            <p:cond delay="0"/>
                                          </p:stCondLst>
                                        </p:cTn>
                                        <p:tgtEl>
                                          <p:spTgt spid="646154"/>
                                        </p:tgtEl>
                                        <p:attrNameLst>
                                          <p:attrName>style.visibility</p:attrName>
                                        </p:attrNameLst>
                                      </p:cBhvr>
                                      <p:to>
                                        <p:strVal val="visible"/>
                                      </p:to>
                                    </p:set>
                                    <p:animEffect transition="in" filter="dissolve">
                                      <p:cBhvr>
                                        <p:cTn id="64" dur="2000"/>
                                        <p:tgtEl>
                                          <p:spTgt spid="646154"/>
                                        </p:tgtEl>
                                      </p:cBhvr>
                                    </p:animEffect>
                                  </p:childTnLst>
                                </p:cTn>
                              </p:par>
                            </p:childTnLst>
                          </p:cTn>
                        </p:par>
                        <p:par>
                          <p:cTn id="65" fill="hold" nodeType="afterGroup">
                            <p:stCondLst>
                              <p:cond delay="26000"/>
                            </p:stCondLst>
                            <p:childTnLst>
                              <p:par>
                                <p:cTn id="66" presetID="9" presetClass="entr" presetSubtype="0" fill="hold" grpId="0" nodeType="afterEffect">
                                  <p:stCondLst>
                                    <p:cond delay="0"/>
                                  </p:stCondLst>
                                  <p:childTnLst>
                                    <p:set>
                                      <p:cBhvr>
                                        <p:cTn id="67" dur="1" fill="hold">
                                          <p:stCondLst>
                                            <p:cond delay="0"/>
                                          </p:stCondLst>
                                        </p:cTn>
                                        <p:tgtEl>
                                          <p:spTgt spid="646160">
                                            <p:bg/>
                                          </p:spTgt>
                                        </p:tgtEl>
                                        <p:attrNameLst>
                                          <p:attrName>style.visibility</p:attrName>
                                        </p:attrNameLst>
                                      </p:cBhvr>
                                      <p:to>
                                        <p:strVal val="visible"/>
                                      </p:to>
                                    </p:set>
                                    <p:animEffect transition="in" filter="dissolve">
                                      <p:cBhvr>
                                        <p:cTn id="68" dur="2000"/>
                                        <p:tgtEl>
                                          <p:spTgt spid="646160">
                                            <p:bg/>
                                          </p:spTgt>
                                        </p:tgtEl>
                                      </p:cBhvr>
                                    </p:animEffect>
                                  </p:childTnLst>
                                </p:cTn>
                              </p:par>
                            </p:childTnLst>
                          </p:cTn>
                        </p:par>
                        <p:par>
                          <p:cTn id="69" fill="hold" nodeType="afterGroup">
                            <p:stCondLst>
                              <p:cond delay="28000"/>
                            </p:stCondLst>
                            <p:childTnLst>
                              <p:par>
                                <p:cTn id="70" presetID="9" presetClass="entr" presetSubtype="0" fill="hold" grpId="0" nodeType="afterEffect">
                                  <p:stCondLst>
                                    <p:cond delay="0"/>
                                  </p:stCondLst>
                                  <p:childTnLst>
                                    <p:set>
                                      <p:cBhvr>
                                        <p:cTn id="71" dur="1" fill="hold">
                                          <p:stCondLst>
                                            <p:cond delay="0"/>
                                          </p:stCondLst>
                                        </p:cTn>
                                        <p:tgtEl>
                                          <p:spTgt spid="646160">
                                            <p:txEl>
                                              <p:pRg st="0" end="0"/>
                                            </p:txEl>
                                          </p:spTgt>
                                        </p:tgtEl>
                                        <p:attrNameLst>
                                          <p:attrName>style.visibility</p:attrName>
                                        </p:attrNameLst>
                                      </p:cBhvr>
                                      <p:to>
                                        <p:strVal val="visible"/>
                                      </p:to>
                                    </p:set>
                                    <p:animEffect transition="in" filter="dissolve">
                                      <p:cBhvr>
                                        <p:cTn id="72" dur="2000"/>
                                        <p:tgtEl>
                                          <p:spTgt spid="646160">
                                            <p:txEl>
                                              <p:pRg st="0" end="0"/>
                                            </p:txEl>
                                          </p:spTgt>
                                        </p:tgtEl>
                                      </p:cBhvr>
                                    </p:animEffect>
                                  </p:childTnLst>
                                </p:cTn>
                              </p:par>
                            </p:childTnLst>
                          </p:cTn>
                        </p:par>
                        <p:par>
                          <p:cTn id="73" fill="hold" nodeType="afterGroup">
                            <p:stCondLst>
                              <p:cond delay="30000"/>
                            </p:stCondLst>
                            <p:childTnLst>
                              <p:par>
                                <p:cTn id="74" presetID="9" presetClass="entr" presetSubtype="0" fill="hold" grpId="0" nodeType="afterEffect">
                                  <p:stCondLst>
                                    <p:cond delay="0"/>
                                  </p:stCondLst>
                                  <p:iterate type="lt">
                                    <p:tmPct val="0"/>
                                  </p:iterate>
                                  <p:childTnLst>
                                    <p:set>
                                      <p:cBhvr>
                                        <p:cTn id="75" dur="1" fill="hold">
                                          <p:stCondLst>
                                            <p:cond delay="0"/>
                                          </p:stCondLst>
                                        </p:cTn>
                                        <p:tgtEl>
                                          <p:spTgt spid="646160">
                                            <p:txEl>
                                              <p:pRg st="1" end="1"/>
                                            </p:txEl>
                                          </p:spTgt>
                                        </p:tgtEl>
                                        <p:attrNameLst>
                                          <p:attrName>style.visibility</p:attrName>
                                        </p:attrNameLst>
                                      </p:cBhvr>
                                      <p:to>
                                        <p:strVal val="visible"/>
                                      </p:to>
                                    </p:set>
                                    <p:animEffect transition="in" filter="dissolve">
                                      <p:cBhvr>
                                        <p:cTn id="76" dur="2000"/>
                                        <p:tgtEl>
                                          <p:spTgt spid="646160">
                                            <p:txEl>
                                              <p:pRg st="1" end="1"/>
                                            </p:txEl>
                                          </p:spTgt>
                                        </p:tgtEl>
                                      </p:cBhvr>
                                    </p:animEffect>
                                  </p:childTnLst>
                                </p:cTn>
                              </p:par>
                            </p:childTnLst>
                          </p:cTn>
                        </p:par>
                        <p:par>
                          <p:cTn id="77" fill="hold" nodeType="afterGroup">
                            <p:stCondLst>
                              <p:cond delay="32000"/>
                            </p:stCondLst>
                            <p:childTnLst>
                              <p:par>
                                <p:cTn id="78" presetID="42" presetClass="entr" presetSubtype="0" fill="hold" grpId="0" nodeType="afterEffect">
                                  <p:stCondLst>
                                    <p:cond delay="0"/>
                                  </p:stCondLst>
                                  <p:childTnLst>
                                    <p:set>
                                      <p:cBhvr>
                                        <p:cTn id="79" dur="1" fill="hold">
                                          <p:stCondLst>
                                            <p:cond delay="0"/>
                                          </p:stCondLst>
                                        </p:cTn>
                                        <p:tgtEl>
                                          <p:spTgt spid="646163"/>
                                        </p:tgtEl>
                                        <p:attrNameLst>
                                          <p:attrName>style.visibility</p:attrName>
                                        </p:attrNameLst>
                                      </p:cBhvr>
                                      <p:to>
                                        <p:strVal val="visible"/>
                                      </p:to>
                                    </p:set>
                                    <p:animEffect transition="in" filter="fade">
                                      <p:cBhvr>
                                        <p:cTn id="80" dur="2000"/>
                                        <p:tgtEl>
                                          <p:spTgt spid="646163"/>
                                        </p:tgtEl>
                                      </p:cBhvr>
                                    </p:animEffect>
                                    <p:anim calcmode="lin" valueType="num">
                                      <p:cBhvr>
                                        <p:cTn id="81" dur="2000" fill="hold"/>
                                        <p:tgtEl>
                                          <p:spTgt spid="646163"/>
                                        </p:tgtEl>
                                        <p:attrNameLst>
                                          <p:attrName>ppt_x</p:attrName>
                                        </p:attrNameLst>
                                      </p:cBhvr>
                                      <p:tavLst>
                                        <p:tav tm="0">
                                          <p:val>
                                            <p:strVal val="#ppt_x"/>
                                          </p:val>
                                        </p:tav>
                                        <p:tav tm="100000">
                                          <p:val>
                                            <p:strVal val="#ppt_x"/>
                                          </p:val>
                                        </p:tav>
                                      </p:tavLst>
                                    </p:anim>
                                    <p:anim calcmode="lin" valueType="num">
                                      <p:cBhvr>
                                        <p:cTn id="82" dur="2000" fill="hold"/>
                                        <p:tgtEl>
                                          <p:spTgt spid="646163"/>
                                        </p:tgtEl>
                                        <p:attrNameLst>
                                          <p:attrName>ppt_y</p:attrName>
                                        </p:attrNameLst>
                                      </p:cBhvr>
                                      <p:tavLst>
                                        <p:tav tm="0">
                                          <p:val>
                                            <p:strVal val="#ppt_y+.1"/>
                                          </p:val>
                                        </p:tav>
                                        <p:tav tm="100000">
                                          <p:val>
                                            <p:strVal val="#ppt_y"/>
                                          </p:val>
                                        </p:tav>
                                      </p:tavLst>
                                    </p:anim>
                                  </p:childTnLst>
                                </p:cTn>
                              </p:par>
                            </p:childTnLst>
                          </p:cTn>
                        </p:par>
                        <p:par>
                          <p:cTn id="83" fill="hold" nodeType="afterGroup">
                            <p:stCondLst>
                              <p:cond delay="34000"/>
                            </p:stCondLst>
                            <p:childTnLst>
                              <p:par>
                                <p:cTn id="84" presetID="9" presetClass="entr" presetSubtype="0" fill="hold" grpId="0" nodeType="afterEffect">
                                  <p:stCondLst>
                                    <p:cond delay="0"/>
                                  </p:stCondLst>
                                  <p:childTnLst>
                                    <p:set>
                                      <p:cBhvr>
                                        <p:cTn id="85" dur="1" fill="hold">
                                          <p:stCondLst>
                                            <p:cond delay="0"/>
                                          </p:stCondLst>
                                        </p:cTn>
                                        <p:tgtEl>
                                          <p:spTgt spid="646161"/>
                                        </p:tgtEl>
                                        <p:attrNameLst>
                                          <p:attrName>style.visibility</p:attrName>
                                        </p:attrNameLst>
                                      </p:cBhvr>
                                      <p:to>
                                        <p:strVal val="visible"/>
                                      </p:to>
                                    </p:set>
                                    <p:animEffect transition="in" filter="dissolve">
                                      <p:cBhvr>
                                        <p:cTn id="86" dur="2000"/>
                                        <p:tgtEl>
                                          <p:spTgt spid="646161"/>
                                        </p:tgtEl>
                                      </p:cBhvr>
                                    </p:animEffect>
                                  </p:childTnLst>
                                </p:cTn>
                              </p:par>
                            </p:childTnLst>
                          </p:cTn>
                        </p:par>
                        <p:par>
                          <p:cTn id="87" fill="hold" nodeType="afterGroup">
                            <p:stCondLst>
                              <p:cond delay="36000"/>
                            </p:stCondLst>
                            <p:childTnLst>
                              <p:par>
                                <p:cTn id="88" presetID="27" presetClass="emph" presetSubtype="0" fill="hold" nodeType="afterEffect">
                                  <p:stCondLst>
                                    <p:cond delay="0"/>
                                  </p:stCondLst>
                                  <p:iterate type="lt">
                                    <p:tmPct val="10000"/>
                                  </p:iterate>
                                  <p:childTnLst>
                                    <p:animClr clrSpc="rgb" dir="cw">
                                      <p:cBhvr override="childStyle">
                                        <p:cTn id="89" dur="1000" autoRev="1" fill="hold"/>
                                        <p:tgtEl>
                                          <p:spTgt spid="646160">
                                            <p:txEl>
                                              <p:pRg st="1" end="1"/>
                                            </p:txEl>
                                          </p:spTgt>
                                        </p:tgtEl>
                                        <p:attrNameLst>
                                          <p:attrName>style.color</p:attrName>
                                        </p:attrNameLst>
                                      </p:cBhvr>
                                      <p:to>
                                        <a:schemeClr val="bg1"/>
                                      </p:to>
                                    </p:animClr>
                                    <p:animClr clrSpc="rgb" dir="cw">
                                      <p:cBhvr>
                                        <p:cTn id="90" dur="1000" autoRev="1" fill="hold"/>
                                        <p:tgtEl>
                                          <p:spTgt spid="646160">
                                            <p:txEl>
                                              <p:pRg st="1" end="1"/>
                                            </p:txEl>
                                          </p:spTgt>
                                        </p:tgtEl>
                                        <p:attrNameLst>
                                          <p:attrName>fillcolor</p:attrName>
                                        </p:attrNameLst>
                                      </p:cBhvr>
                                      <p:to>
                                        <a:schemeClr val="bg1"/>
                                      </p:to>
                                    </p:animClr>
                                    <p:set>
                                      <p:cBhvr>
                                        <p:cTn id="91" dur="1000" autoRev="1" fill="hold"/>
                                        <p:tgtEl>
                                          <p:spTgt spid="646160">
                                            <p:txEl>
                                              <p:pRg st="1" end="1"/>
                                            </p:txEl>
                                          </p:spTgt>
                                        </p:tgtEl>
                                        <p:attrNameLst>
                                          <p:attrName>fill.type</p:attrName>
                                        </p:attrNameLst>
                                      </p:cBhvr>
                                      <p:to>
                                        <p:strVal val="solid"/>
                                      </p:to>
                                    </p:set>
                                    <p:set>
                                      <p:cBhvr>
                                        <p:cTn id="92" dur="1000" autoRev="1" fill="hold"/>
                                        <p:tgtEl>
                                          <p:spTgt spid="646160">
                                            <p:txEl>
                                              <p:pRg st="1" end="1"/>
                                            </p:txEl>
                                          </p:spTgt>
                                        </p:tgtEl>
                                        <p:attrNameLst>
                                          <p:attrName>fill.on</p:attrName>
                                        </p:attrNameLst>
                                      </p:cBhvr>
                                      <p:to>
                                        <p:strVal val="true"/>
                                      </p:to>
                                    </p:set>
                                  </p:childTnLst>
                                </p:cTn>
                              </p:par>
                            </p:childTnLst>
                          </p:cTn>
                        </p:par>
                        <p:par>
                          <p:cTn id="93" fill="hold" nodeType="afterGroup">
                            <p:stCondLst>
                              <p:cond delay="40600"/>
                            </p:stCondLst>
                            <p:childTnLst>
                              <p:par>
                                <p:cTn id="94" presetID="27" presetClass="emph" presetSubtype="0" fill="hold" nodeType="afterEffect">
                                  <p:stCondLst>
                                    <p:cond delay="0"/>
                                  </p:stCondLst>
                                  <p:iterate type="lt">
                                    <p:tmPct val="10000"/>
                                  </p:iterate>
                                  <p:childTnLst>
                                    <p:animClr clrSpc="rgb" dir="cw">
                                      <p:cBhvr override="childStyle">
                                        <p:cTn id="95" dur="1000" autoRev="1" fill="hold"/>
                                        <p:tgtEl>
                                          <p:spTgt spid="646159">
                                            <p:txEl>
                                              <p:pRg st="1" end="1"/>
                                            </p:txEl>
                                          </p:spTgt>
                                        </p:tgtEl>
                                        <p:attrNameLst>
                                          <p:attrName>style.color</p:attrName>
                                        </p:attrNameLst>
                                      </p:cBhvr>
                                      <p:to>
                                        <a:schemeClr val="bg1"/>
                                      </p:to>
                                    </p:animClr>
                                    <p:animClr clrSpc="rgb" dir="cw">
                                      <p:cBhvr>
                                        <p:cTn id="96" dur="1000" autoRev="1" fill="hold"/>
                                        <p:tgtEl>
                                          <p:spTgt spid="646159">
                                            <p:txEl>
                                              <p:pRg st="1" end="1"/>
                                            </p:txEl>
                                          </p:spTgt>
                                        </p:tgtEl>
                                        <p:attrNameLst>
                                          <p:attrName>fillcolor</p:attrName>
                                        </p:attrNameLst>
                                      </p:cBhvr>
                                      <p:to>
                                        <a:schemeClr val="bg1"/>
                                      </p:to>
                                    </p:animClr>
                                    <p:set>
                                      <p:cBhvr>
                                        <p:cTn id="97" dur="1000" autoRev="1" fill="hold"/>
                                        <p:tgtEl>
                                          <p:spTgt spid="646159">
                                            <p:txEl>
                                              <p:pRg st="1" end="1"/>
                                            </p:txEl>
                                          </p:spTgt>
                                        </p:tgtEl>
                                        <p:attrNameLst>
                                          <p:attrName>fill.type</p:attrName>
                                        </p:attrNameLst>
                                      </p:cBhvr>
                                      <p:to>
                                        <p:strVal val="solid"/>
                                      </p:to>
                                    </p:set>
                                    <p:set>
                                      <p:cBhvr>
                                        <p:cTn id="98" dur="1000" autoRev="1" fill="hold"/>
                                        <p:tgtEl>
                                          <p:spTgt spid="646159">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6151" grpId="0" animBg="1"/>
      <p:bldP spid="646152" grpId="0" animBg="1"/>
      <p:bldP spid="646153" grpId="0" animBg="1"/>
      <p:bldP spid="646154" grpId="0" animBg="1"/>
      <p:bldP spid="646156" grpId="0" animBg="1"/>
      <p:bldP spid="646157" grpId="0" animBg="1"/>
      <p:bldP spid="646158" grpId="0" animBg="1"/>
      <p:bldP spid="646159" grpId="0" build="allAtOnce" animBg="1"/>
      <p:bldP spid="646160" grpId="0" build="allAtOnce" animBg="1"/>
      <p:bldP spid="646161" grpId="0" animBg="1"/>
      <p:bldP spid="646162" grpId="0" animBg="1"/>
      <p:bldP spid="64616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ea typeface="Arial"/>
              <a:cs typeface="Arial"/>
            </a:endParaRPr>
          </a:p>
        </p:txBody>
      </p:sp>
      <p:pic>
        <p:nvPicPr>
          <p:cNvPr id="4" name="Picture 3" descr="Rev 6.8 sword1.jpg"/>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200000">
            <a:off x="176143" y="441739"/>
            <a:ext cx="3136900" cy="2679700"/>
          </a:xfrm>
          <a:prstGeom prst="rect">
            <a:avLst/>
          </a:prstGeom>
        </p:spPr>
      </p:pic>
      <p:sp>
        <p:nvSpPr>
          <p:cNvPr id="2" name="Title 1"/>
          <p:cNvSpPr>
            <a:spLocks noGrp="1"/>
          </p:cNvSpPr>
          <p:nvPr>
            <p:ph type="title"/>
          </p:nvPr>
        </p:nvSpPr>
        <p:spPr>
          <a:xfrm>
            <a:off x="2284897" y="0"/>
            <a:ext cx="4528930" cy="2816087"/>
          </a:xfrm>
        </p:spPr>
        <p:txBody>
          <a:bodyPr/>
          <a:lstStyle/>
          <a:p>
            <a:pPr>
              <a:defRPr/>
            </a:pPr>
            <a:r>
              <a:rPr lang="en-US" sz="6600" dirty="0" smtClean="0">
                <a:solidFill>
                  <a:srgbClr val="FF0000"/>
                </a:solidFill>
                <a:latin typeface="Arial" charset="0"/>
              </a:rPr>
              <a:t>Purposes</a:t>
            </a:r>
            <a:r>
              <a:rPr lang="en-US" sz="6600" dirty="0" smtClean="0">
                <a:latin typeface="Arial" charset="0"/>
              </a:rPr>
              <a:t> </a:t>
            </a:r>
            <a:r>
              <a:rPr lang="en-US" dirty="0" smtClean="0">
                <a:latin typeface="Arial" charset="0"/>
              </a:rPr>
              <a:t>of the </a:t>
            </a:r>
            <a:r>
              <a:rPr lang="en-US" sz="6600" dirty="0" smtClean="0">
                <a:solidFill>
                  <a:schemeClr val="bg1"/>
                </a:solidFill>
                <a:latin typeface="Arial" charset="0"/>
              </a:rPr>
              <a:t>Tribulation</a:t>
            </a:r>
            <a:endParaRPr lang="en-US" dirty="0">
              <a:solidFill>
                <a:schemeClr val="bg1"/>
              </a:solidFill>
              <a:latin typeface="Arial" charset="0"/>
            </a:endParaRPr>
          </a:p>
        </p:txBody>
      </p:sp>
      <p:sp>
        <p:nvSpPr>
          <p:cNvPr id="5" name="Title 1"/>
          <p:cNvSpPr txBox="1">
            <a:spLocks/>
          </p:cNvSpPr>
          <p:nvPr/>
        </p:nvSpPr>
        <p:spPr bwMode="auto">
          <a:xfrm>
            <a:off x="99393" y="3644345"/>
            <a:ext cx="8934173" cy="2363304"/>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a:lstStyle>
          <a:p>
            <a:pPr marL="541338" indent="-541338" algn="l" defTabSz="914400">
              <a:buFont typeface="+mj-lt"/>
              <a:buAutoNum type="arabicPeriod"/>
              <a:defRPr/>
            </a:pPr>
            <a:r>
              <a:rPr lang="en-US" sz="3600" dirty="0">
                <a:effectLst/>
                <a:latin typeface="Arial"/>
                <a:cs typeface="Arial"/>
              </a:rPr>
              <a:t>To Judge the </a:t>
            </a:r>
            <a:r>
              <a:rPr lang="en-US" sz="3600" dirty="0" smtClean="0">
                <a:effectLst/>
                <a:latin typeface="Arial"/>
                <a:cs typeface="Arial"/>
              </a:rPr>
              <a:t>Nations</a:t>
            </a:r>
          </a:p>
        </p:txBody>
      </p:sp>
      <p:sp>
        <p:nvSpPr>
          <p:cNvPr id="7" name="Text Box 60"/>
          <p:cNvSpPr txBox="1">
            <a:spLocks noChangeArrowheads="1"/>
          </p:cNvSpPr>
          <p:nvPr/>
        </p:nvSpPr>
        <p:spPr bwMode="auto">
          <a:xfrm>
            <a:off x="8418611" y="43071"/>
            <a:ext cx="695270"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defRPr/>
            </a:pPr>
            <a:r>
              <a:rPr lang="en-US" b="1" dirty="0" smtClean="0">
                <a:solidFill>
                  <a:srgbClr val="FFFFFF"/>
                </a:solidFill>
                <a:latin typeface="Arial"/>
                <a:ea typeface="Osaka" charset="0"/>
                <a:cs typeface="Arial"/>
              </a:rPr>
              <a:t>371</a:t>
            </a:r>
            <a:endParaRPr lang="en-US" sz="2000" b="1" dirty="0" smtClean="0">
              <a:solidFill>
                <a:srgbClr val="FFFFFF"/>
              </a:solidFill>
              <a:latin typeface="Arial"/>
              <a:ea typeface="Osaka" charset="0"/>
              <a:cs typeface="Arial"/>
            </a:endParaRPr>
          </a:p>
        </p:txBody>
      </p:sp>
      <p:pic>
        <p:nvPicPr>
          <p:cNvPr id="6" name="Picture 5" descr="rev 5.7 face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81593" y="4304345"/>
            <a:ext cx="3962400" cy="2540000"/>
          </a:xfrm>
          <a:prstGeom prst="rect">
            <a:avLst/>
          </a:prstGeom>
        </p:spPr>
      </p:pic>
    </p:spTree>
    <p:extLst>
      <p:ext uri="{BB962C8B-B14F-4D97-AF65-F5344CB8AC3E}">
        <p14:creationId xmlns:p14="http://schemas.microsoft.com/office/powerpoint/2010/main" val="22909459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26172" y="0"/>
            <a:ext cx="12179508" cy="6858000"/>
          </a:xfrm>
          <a:prstGeom prst="rect">
            <a:avLst/>
          </a:prstGeom>
        </p:spPr>
      </p:pic>
      <p:sp>
        <p:nvSpPr>
          <p:cNvPr id="887810" name="Rectangle 1026"/>
          <p:cNvSpPr>
            <a:spLocks noGrp="1" noChangeArrowheads="1"/>
          </p:cNvSpPr>
          <p:nvPr>
            <p:ph type="ctrTitle"/>
          </p:nvPr>
        </p:nvSpPr>
        <p:spPr>
          <a:xfrm>
            <a:off x="0" y="0"/>
            <a:ext cx="9144000" cy="838200"/>
          </a:xfrm>
          <a:effectLst/>
        </p:spPr>
        <p:txBody>
          <a:bodyPr/>
          <a:lstStyle/>
          <a:p>
            <a:pPr>
              <a:defRPr/>
            </a:pPr>
            <a:r>
              <a:rPr lang="en-US" sz="5400" b="1" dirty="0" smtClean="0">
                <a:effectLst>
                  <a:outerShdw blurRad="50800" dist="139700" dir="2700000" algn="tl" rotWithShape="0">
                    <a:srgbClr val="000000"/>
                  </a:outerShdw>
                </a:effectLst>
                <a:latin typeface="Arial" charset="0"/>
                <a:ea typeface="ＭＳ Ｐゴシック" charset="0"/>
                <a:cs typeface="ＭＳ Ｐゴシック" charset="0"/>
              </a:rPr>
              <a:t>California Drought</a:t>
            </a:r>
            <a:endParaRPr lang="en-US" sz="5400" dirty="0">
              <a:effectLst>
                <a:outerShdw blurRad="50800" dist="139700" dir="2700000" algn="tl" rotWithShape="0">
                  <a:srgbClr val="000000"/>
                </a:outerShdw>
              </a:effectLst>
              <a:latin typeface="Times New Roman" charset="0"/>
              <a:ea typeface="ＭＳ Ｐゴシック" charset="0"/>
              <a:cs typeface="ＭＳ Ｐゴシック" charset="0"/>
            </a:endParaRPr>
          </a:p>
        </p:txBody>
      </p:sp>
      <p:sp>
        <p:nvSpPr>
          <p:cNvPr id="4" name="Rectangle 1026"/>
          <p:cNvSpPr txBox="1">
            <a:spLocks noChangeArrowheads="1"/>
          </p:cNvSpPr>
          <p:nvPr/>
        </p:nvSpPr>
        <p:spPr bwMode="auto">
          <a:xfrm>
            <a:off x="0" y="636328"/>
            <a:ext cx="91440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smtClean="0">
                <a:effectLst>
                  <a:outerShdw blurRad="50800" dist="139700" dir="2700000" algn="tl" rotWithShape="0">
                    <a:srgbClr val="000000"/>
                  </a:outerShdw>
                </a:effectLst>
                <a:latin typeface="Arial" charset="0"/>
                <a:ea typeface="ＭＳ Ｐゴシック" charset="0"/>
                <a:cs typeface="ＭＳ Ｐゴシック" charset="0"/>
              </a:rPr>
              <a:t>21 Jan 2014</a:t>
            </a:r>
            <a:endParaRPr lang="en-US" sz="4800" dirty="0">
              <a:effectLst>
                <a:outerShdw blurRad="50800" dist="139700" dir="2700000" algn="tl" rotWithShape="0">
                  <a:srgbClr val="000000"/>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4959383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ea typeface="Arial"/>
              <a:cs typeface="Arial"/>
            </a:endParaRPr>
          </a:p>
        </p:txBody>
      </p:sp>
      <p:pic>
        <p:nvPicPr>
          <p:cNvPr id="845826" name="Picture 4" descr="jesus world  holding earth creato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525780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334000" y="274638"/>
            <a:ext cx="3657600" cy="5897562"/>
          </a:xfrm>
          <a:solidFill>
            <a:schemeClr val="tx1"/>
          </a:solidFill>
        </p:spPr>
        <p:txBody>
          <a:bodyPr/>
          <a:lstStyle/>
          <a:p>
            <a:pPr>
              <a:defRPr/>
            </a:pPr>
            <a:r>
              <a:rPr lang="en-US" dirty="0">
                <a:effectLst/>
                <a:latin typeface="Arial" charset="0"/>
              </a:rPr>
              <a:t>Jesus is the source of all things existing today</a:t>
            </a:r>
          </a:p>
        </p:txBody>
      </p:sp>
      <p:sp>
        <p:nvSpPr>
          <p:cNvPr id="5" name="Text Box 1041"/>
          <p:cNvSpPr txBox="1">
            <a:spLocks noChangeArrowheads="1"/>
          </p:cNvSpPr>
          <p:nvPr/>
        </p:nvSpPr>
        <p:spPr bwMode="auto">
          <a:xfrm>
            <a:off x="8404299" y="60325"/>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a:cs typeface="Arial"/>
              </a:rPr>
              <a:t>371</a:t>
            </a:r>
            <a:endParaRPr lang="en-US" b="1" dirty="0" smtClean="0">
              <a:solidFill>
                <a:srgbClr val="000000"/>
              </a:solidFill>
              <a:latin typeface="Arial"/>
              <a:cs typeface="Arial"/>
            </a:endParaRPr>
          </a:p>
        </p:txBody>
      </p:sp>
    </p:spTree>
    <p:extLst>
      <p:ext uri="{BB962C8B-B14F-4D97-AF65-F5344CB8AC3E}">
        <p14:creationId xmlns:p14="http://schemas.microsoft.com/office/powerpoint/2010/main" val="398867912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6849" name="Picture 4" descr="jesus-world-creator-god-2.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6200" y="3856038"/>
            <a:ext cx="4800600" cy="2925762"/>
          </a:xfrm>
        </p:spPr>
        <p:txBody>
          <a:bodyPr/>
          <a:lstStyle/>
          <a:p>
            <a:pPr>
              <a:defRPr/>
            </a:pPr>
            <a:r>
              <a:rPr lang="en-US" dirty="0">
                <a:latin typeface="Arial" charset="0"/>
              </a:rPr>
              <a:t>Jesus also sustains his creation</a:t>
            </a:r>
          </a:p>
        </p:txBody>
      </p:sp>
      <p:sp>
        <p:nvSpPr>
          <p:cNvPr id="4" name="Text Box 1041"/>
          <p:cNvSpPr txBox="1">
            <a:spLocks noChangeArrowheads="1"/>
          </p:cNvSpPr>
          <p:nvPr/>
        </p:nvSpPr>
        <p:spPr bwMode="auto">
          <a:xfrm>
            <a:off x="8404299" y="60325"/>
            <a:ext cx="698178" cy="461665"/>
          </a:xfrm>
          <a:prstGeom prst="rect">
            <a:avLst/>
          </a:prstGeom>
          <a:solidFill>
            <a:schemeClr val="tx1"/>
          </a:solidFill>
          <a:ln>
            <a:noFill/>
          </a:ln>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a:cs typeface="Arial"/>
              </a:rPr>
              <a:t>371</a:t>
            </a:r>
            <a:endParaRPr lang="en-US" b="1" dirty="0" smtClean="0">
              <a:solidFill>
                <a:srgbClr val="000000"/>
              </a:solidFill>
              <a:latin typeface="Arial"/>
              <a:cs typeface="Arial"/>
            </a:endParaRPr>
          </a:p>
        </p:txBody>
      </p:sp>
    </p:spTree>
    <p:extLst>
      <p:ext uri="{BB962C8B-B14F-4D97-AF65-F5344CB8AC3E}">
        <p14:creationId xmlns:p14="http://schemas.microsoft.com/office/powerpoint/2010/main" val="52304852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9144001" cy="6885782"/>
          </a:xfrm>
          <a:prstGeom prst="rect">
            <a:avLst/>
          </a:prstGeom>
        </p:spPr>
      </p:pic>
      <p:sp>
        <p:nvSpPr>
          <p:cNvPr id="2" name="Title 1"/>
          <p:cNvSpPr>
            <a:spLocks noGrp="1"/>
          </p:cNvSpPr>
          <p:nvPr>
            <p:ph type="title"/>
          </p:nvPr>
        </p:nvSpPr>
        <p:spPr>
          <a:xfrm>
            <a:off x="-1" y="74998"/>
            <a:ext cx="7577667" cy="1985224"/>
          </a:xfrm>
        </p:spPr>
        <p:txBody>
          <a:bodyPr/>
          <a:lstStyle/>
          <a:p>
            <a:pPr>
              <a:defRPr/>
            </a:pPr>
            <a:r>
              <a:rPr lang="en-US" dirty="0">
                <a:latin typeface="Arial" charset="0"/>
              </a:rPr>
              <a:t>Jesus also </a:t>
            </a:r>
            <a:r>
              <a:rPr lang="en-US" dirty="0" smtClean="0">
                <a:latin typeface="Arial" charset="0"/>
              </a:rPr>
              <a:t>will judge the people he has created</a:t>
            </a:r>
            <a:endParaRPr lang="en-US" dirty="0">
              <a:latin typeface="Arial" charset="0"/>
            </a:endParaRPr>
          </a:p>
        </p:txBody>
      </p:sp>
      <p:sp>
        <p:nvSpPr>
          <p:cNvPr id="5" name="Text Box 60"/>
          <p:cNvSpPr txBox="1">
            <a:spLocks noChangeArrowheads="1"/>
          </p:cNvSpPr>
          <p:nvPr/>
        </p:nvSpPr>
        <p:spPr bwMode="auto">
          <a:xfrm>
            <a:off x="8418611" y="43071"/>
            <a:ext cx="695270"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defRPr/>
            </a:pPr>
            <a:r>
              <a:rPr lang="en-US" b="1" dirty="0" smtClean="0">
                <a:solidFill>
                  <a:srgbClr val="FFFFFF"/>
                </a:solidFill>
                <a:latin typeface="Arial"/>
                <a:ea typeface="Osaka" charset="0"/>
                <a:cs typeface="Arial"/>
              </a:rPr>
              <a:t>374</a:t>
            </a:r>
            <a:endParaRPr lang="en-US" sz="2000" b="1" dirty="0" smtClean="0">
              <a:solidFill>
                <a:srgbClr val="FFFFFF"/>
              </a:solidFill>
              <a:latin typeface="Arial"/>
              <a:ea typeface="Osaka" charset="0"/>
              <a:cs typeface="Arial"/>
            </a:endParaRPr>
          </a:p>
        </p:txBody>
      </p:sp>
    </p:spTree>
    <p:extLst>
      <p:ext uri="{BB962C8B-B14F-4D97-AF65-F5344CB8AC3E}">
        <p14:creationId xmlns:p14="http://schemas.microsoft.com/office/powerpoint/2010/main" val="73995463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Rev 6.8 sword1.jpg"/>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200000">
            <a:off x="176143" y="441739"/>
            <a:ext cx="3136900" cy="2679700"/>
          </a:xfrm>
          <a:prstGeom prst="rect">
            <a:avLst/>
          </a:prstGeom>
        </p:spPr>
      </p:pic>
      <p:sp>
        <p:nvSpPr>
          <p:cNvPr id="2" name="Title 1"/>
          <p:cNvSpPr>
            <a:spLocks noGrp="1"/>
          </p:cNvSpPr>
          <p:nvPr>
            <p:ph type="title"/>
          </p:nvPr>
        </p:nvSpPr>
        <p:spPr>
          <a:xfrm>
            <a:off x="2284897" y="0"/>
            <a:ext cx="4528930" cy="2816087"/>
          </a:xfrm>
        </p:spPr>
        <p:txBody>
          <a:bodyPr/>
          <a:lstStyle/>
          <a:p>
            <a:pPr>
              <a:defRPr/>
            </a:pPr>
            <a:r>
              <a:rPr lang="en-US" sz="6600" dirty="0" smtClean="0">
                <a:solidFill>
                  <a:srgbClr val="FF0000"/>
                </a:solidFill>
                <a:latin typeface="Arial" charset="0"/>
              </a:rPr>
              <a:t>Purposes</a:t>
            </a:r>
            <a:r>
              <a:rPr lang="en-US" sz="6600" dirty="0" smtClean="0">
                <a:latin typeface="Arial" charset="0"/>
              </a:rPr>
              <a:t> </a:t>
            </a:r>
            <a:r>
              <a:rPr lang="en-US" dirty="0" smtClean="0">
                <a:latin typeface="Arial" charset="0"/>
              </a:rPr>
              <a:t>of the </a:t>
            </a:r>
            <a:r>
              <a:rPr lang="en-US" sz="6600" dirty="0" smtClean="0">
                <a:solidFill>
                  <a:schemeClr val="bg1"/>
                </a:solidFill>
                <a:latin typeface="Arial" charset="0"/>
              </a:rPr>
              <a:t>Tribulation</a:t>
            </a:r>
            <a:endParaRPr lang="en-US" dirty="0">
              <a:solidFill>
                <a:schemeClr val="bg1"/>
              </a:solidFill>
              <a:latin typeface="Arial" charset="0"/>
            </a:endParaRPr>
          </a:p>
        </p:txBody>
      </p:sp>
      <p:sp>
        <p:nvSpPr>
          <p:cNvPr id="5" name="Title 1"/>
          <p:cNvSpPr txBox="1">
            <a:spLocks/>
          </p:cNvSpPr>
          <p:nvPr/>
        </p:nvSpPr>
        <p:spPr bwMode="auto">
          <a:xfrm>
            <a:off x="99393" y="3644345"/>
            <a:ext cx="8934173" cy="2363304"/>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a:lstStyle>
          <a:p>
            <a:pPr marL="541338" indent="-541338" algn="l" defTabSz="914400">
              <a:buFont typeface="+mj-lt"/>
              <a:buAutoNum type="arabicPeriod"/>
              <a:defRPr/>
            </a:pPr>
            <a:r>
              <a:rPr lang="en-US" sz="3600" dirty="0">
                <a:effectLst/>
                <a:latin typeface="Arial"/>
                <a:cs typeface="Arial"/>
              </a:rPr>
              <a:t>To Judge the </a:t>
            </a:r>
            <a:r>
              <a:rPr lang="en-US" sz="3600" dirty="0" smtClean="0">
                <a:effectLst/>
                <a:latin typeface="Arial"/>
                <a:cs typeface="Arial"/>
              </a:rPr>
              <a:t>Nations</a:t>
            </a:r>
          </a:p>
          <a:p>
            <a:pPr marL="541338" indent="-541338" algn="l" defTabSz="914400">
              <a:buFont typeface="+mj-lt"/>
              <a:buAutoNum type="arabicPeriod"/>
              <a:defRPr/>
            </a:pPr>
            <a:r>
              <a:rPr lang="en-US" sz="3600" dirty="0">
                <a:effectLst/>
                <a:latin typeface="Arial"/>
                <a:cs typeface="Arial"/>
              </a:rPr>
              <a:t>To Discipline Israel </a:t>
            </a:r>
            <a:endParaRPr lang="en-US" sz="3600" dirty="0" smtClean="0">
              <a:effectLst/>
              <a:latin typeface="Arial"/>
              <a:cs typeface="Arial"/>
            </a:endParaRPr>
          </a:p>
          <a:p>
            <a:pPr marL="541338" indent="-541338" algn="l" defTabSz="914400">
              <a:buFont typeface="+mj-lt"/>
              <a:buAutoNum type="arabicPeriod"/>
              <a:defRPr/>
            </a:pPr>
            <a:r>
              <a:rPr lang="en-US" sz="3600" dirty="0">
                <a:effectLst/>
                <a:latin typeface="Arial"/>
                <a:cs typeface="Arial"/>
              </a:rPr>
              <a:t>To Save Israel </a:t>
            </a:r>
            <a:endParaRPr lang="en-US" sz="3600" dirty="0" smtClean="0">
              <a:effectLst/>
              <a:latin typeface="Arial"/>
              <a:cs typeface="Arial"/>
            </a:endParaRPr>
          </a:p>
          <a:p>
            <a:pPr marL="541338" indent="-541338" algn="l" defTabSz="914400">
              <a:buFont typeface="+mj-lt"/>
              <a:buAutoNum type="arabicPeriod"/>
              <a:defRPr/>
            </a:pPr>
            <a:r>
              <a:rPr lang="en-US" sz="3600" dirty="0" smtClean="0">
                <a:effectLst/>
                <a:latin typeface="Arial"/>
                <a:cs typeface="Arial"/>
              </a:rPr>
              <a:t>To Establish the Millennial Kingdom</a:t>
            </a:r>
            <a:endParaRPr lang="en-US" sz="3600" dirty="0">
              <a:effectLst/>
              <a:latin typeface="Arial"/>
              <a:cs typeface="Arial"/>
            </a:endParaRPr>
          </a:p>
        </p:txBody>
      </p:sp>
      <p:sp>
        <p:nvSpPr>
          <p:cNvPr id="7" name="Text Box 60"/>
          <p:cNvSpPr txBox="1">
            <a:spLocks noChangeArrowheads="1"/>
          </p:cNvSpPr>
          <p:nvPr/>
        </p:nvSpPr>
        <p:spPr bwMode="auto">
          <a:xfrm>
            <a:off x="8418611" y="43071"/>
            <a:ext cx="695270"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defRPr/>
            </a:pPr>
            <a:r>
              <a:rPr lang="en-US" b="1" dirty="0" smtClean="0">
                <a:solidFill>
                  <a:srgbClr val="FFFFFF"/>
                </a:solidFill>
                <a:latin typeface="Arial"/>
                <a:ea typeface="Osaka" charset="0"/>
                <a:cs typeface="Arial"/>
              </a:rPr>
              <a:t>371</a:t>
            </a:r>
            <a:endParaRPr lang="en-US" sz="2000" b="1" dirty="0" smtClean="0">
              <a:solidFill>
                <a:srgbClr val="FFFFFF"/>
              </a:solidFill>
              <a:latin typeface="Arial"/>
              <a:ea typeface="Osaka" charset="0"/>
              <a:cs typeface="Arial"/>
            </a:endParaRPr>
          </a:p>
        </p:txBody>
      </p:sp>
    </p:spTree>
    <p:extLst>
      <p:ext uri="{BB962C8B-B14F-4D97-AF65-F5344CB8AC3E}">
        <p14:creationId xmlns:p14="http://schemas.microsoft.com/office/powerpoint/2010/main" val="408012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p:cTn id="7" dur="1000" fill="hold"/>
                                        <p:tgtEl>
                                          <p:spTgt spid="5">
                                            <p:txEl>
                                              <p:pRg st="1" end="1"/>
                                            </p:txEl>
                                          </p:spTgt>
                                        </p:tgtEl>
                                        <p:attrNameLst>
                                          <p:attrName>ppt_w</p:attrName>
                                        </p:attrNameLst>
                                      </p:cBhvr>
                                      <p:tavLst>
                                        <p:tav tm="0">
                                          <p:val>
                                            <p:strVal val="#ppt_w*0.70"/>
                                          </p:val>
                                        </p:tav>
                                        <p:tav tm="100000">
                                          <p:val>
                                            <p:strVal val="#ppt_w"/>
                                          </p:val>
                                        </p:tav>
                                      </p:tavLst>
                                    </p:anim>
                                    <p:anim calcmode="lin" valueType="num">
                                      <p:cBhvr>
                                        <p:cTn id="8" dur="1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9" dur="1000"/>
                                        <p:tgtEl>
                                          <p:spTgt spid="5">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 calcmode="lin" valueType="num">
                                      <p:cBhvr>
                                        <p:cTn id="14" dur="1000" fill="hold"/>
                                        <p:tgtEl>
                                          <p:spTgt spid="5">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5">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p:cTn id="21" dur="1000" fill="hold"/>
                                        <p:tgtEl>
                                          <p:spTgt spid="5">
                                            <p:txEl>
                                              <p:pRg st="3" end="3"/>
                                            </p:txEl>
                                          </p:spTgt>
                                        </p:tgtEl>
                                        <p:attrNameLst>
                                          <p:attrName>ppt_w</p:attrName>
                                        </p:attrNameLst>
                                      </p:cBhvr>
                                      <p:tavLst>
                                        <p:tav tm="0">
                                          <p:val>
                                            <p:strVal val="#ppt_w*0.70"/>
                                          </p:val>
                                        </p:tav>
                                        <p:tav tm="100000">
                                          <p:val>
                                            <p:strVal val="#ppt_w"/>
                                          </p:val>
                                        </p:tav>
                                      </p:tavLst>
                                    </p:anim>
                                    <p:anim calcmode="lin" valueType="num">
                                      <p:cBhvr>
                                        <p:cTn id="22" dur="1000" fill="hold"/>
                                        <p:tgtEl>
                                          <p:spTgt spid="5">
                                            <p:txEl>
                                              <p:pRg st="3" end="3"/>
                                            </p:txEl>
                                          </p:spTgt>
                                        </p:tgtEl>
                                        <p:attrNameLst>
                                          <p:attrName>ppt_h</p:attrName>
                                        </p:attrNameLst>
                                      </p:cBhvr>
                                      <p:tavLst>
                                        <p:tav tm="0">
                                          <p:val>
                                            <p:strVal val="#ppt_h"/>
                                          </p:val>
                                        </p:tav>
                                        <p:tav tm="100000">
                                          <p:val>
                                            <p:strVal val="#ppt_h"/>
                                          </p:val>
                                        </p:tav>
                                      </p:tavLst>
                                    </p:anim>
                                    <p:animEffect transition="in" filter="fade">
                                      <p:cBhvr>
                                        <p:cTn id="23"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Rev 6.12 eclipse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08870" y="339344"/>
            <a:ext cx="3335130" cy="2623636"/>
          </a:xfrm>
          <a:prstGeom prst="rect">
            <a:avLst/>
          </a:prstGeom>
        </p:spPr>
      </p:pic>
      <p:pic>
        <p:nvPicPr>
          <p:cNvPr id="7" name="Picture 6" descr="Rev 6.12 Red Moo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 y="0"/>
            <a:ext cx="3423479" cy="2738783"/>
          </a:xfrm>
          <a:prstGeom prst="rect">
            <a:avLst/>
          </a:prstGeom>
        </p:spPr>
      </p:pic>
      <p:sp>
        <p:nvSpPr>
          <p:cNvPr id="2" name="Title 1"/>
          <p:cNvSpPr>
            <a:spLocks noGrp="1"/>
          </p:cNvSpPr>
          <p:nvPr>
            <p:ph type="title"/>
          </p:nvPr>
        </p:nvSpPr>
        <p:spPr>
          <a:xfrm>
            <a:off x="2284897" y="0"/>
            <a:ext cx="4528930" cy="2816087"/>
          </a:xfrm>
        </p:spPr>
        <p:txBody>
          <a:bodyPr/>
          <a:lstStyle/>
          <a:p>
            <a:pPr>
              <a:defRPr/>
            </a:pPr>
            <a:r>
              <a:rPr lang="en-US" sz="6600" dirty="0" smtClean="0">
                <a:solidFill>
                  <a:srgbClr val="FF0000"/>
                </a:solidFill>
                <a:latin typeface="Arial" charset="0"/>
              </a:rPr>
              <a:t>Names </a:t>
            </a:r>
            <a:r>
              <a:rPr lang="en-US" dirty="0">
                <a:latin typeface="Arial" charset="0"/>
              </a:rPr>
              <a:t/>
            </a:r>
            <a:br>
              <a:rPr lang="en-US" dirty="0">
                <a:latin typeface="Arial" charset="0"/>
              </a:rPr>
            </a:br>
            <a:r>
              <a:rPr lang="en-US" dirty="0" smtClean="0">
                <a:latin typeface="Arial" charset="0"/>
              </a:rPr>
              <a:t>for the </a:t>
            </a:r>
            <a:r>
              <a:rPr lang="en-US" sz="6600" dirty="0" smtClean="0">
                <a:solidFill>
                  <a:schemeClr val="bg1"/>
                </a:solidFill>
                <a:latin typeface="Arial" charset="0"/>
              </a:rPr>
              <a:t>Tribulation</a:t>
            </a:r>
            <a:endParaRPr lang="en-US" dirty="0">
              <a:solidFill>
                <a:schemeClr val="bg1"/>
              </a:solidFill>
              <a:latin typeface="Arial" charset="0"/>
            </a:endParaRPr>
          </a:p>
        </p:txBody>
      </p:sp>
      <p:sp>
        <p:nvSpPr>
          <p:cNvPr id="5" name="Title 1"/>
          <p:cNvSpPr txBox="1">
            <a:spLocks/>
          </p:cNvSpPr>
          <p:nvPr/>
        </p:nvSpPr>
        <p:spPr bwMode="auto">
          <a:xfrm>
            <a:off x="99393" y="2816086"/>
            <a:ext cx="8934173" cy="4041913"/>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a:lstStyle>
          <a:p>
            <a:pPr marL="354013" indent="-354013" algn="l" defTabSz="914400"/>
            <a:r>
              <a:rPr lang="en-US" sz="2800" dirty="0" smtClean="0">
                <a:effectLst/>
                <a:latin typeface="Arial"/>
                <a:cs typeface="Arial"/>
              </a:rPr>
              <a:t>•</a:t>
            </a:r>
            <a:r>
              <a:rPr lang="en-US" sz="2800" dirty="0">
                <a:effectLst/>
                <a:latin typeface="Arial"/>
                <a:cs typeface="Arial"/>
              </a:rPr>
              <a:t>	</a:t>
            </a:r>
            <a:r>
              <a:rPr lang="en-US" sz="2800" dirty="0" smtClean="0">
                <a:effectLst/>
                <a:latin typeface="Arial"/>
                <a:cs typeface="Arial"/>
              </a:rPr>
              <a:t>"Day" </a:t>
            </a:r>
            <a:r>
              <a:rPr lang="en-US" sz="2800" dirty="0">
                <a:effectLst/>
                <a:latin typeface="Arial"/>
                <a:cs typeface="Arial"/>
              </a:rPr>
              <a:t>or </a:t>
            </a:r>
            <a:r>
              <a:rPr lang="en-US" sz="2800" dirty="0" smtClean="0">
                <a:effectLst/>
                <a:latin typeface="Arial"/>
                <a:cs typeface="Arial"/>
              </a:rPr>
              <a:t>"</a:t>
            </a:r>
            <a:r>
              <a:rPr lang="en-US" sz="2800" dirty="0" smtClean="0">
                <a:solidFill>
                  <a:srgbClr val="FFFF00"/>
                </a:solidFill>
                <a:effectLst/>
                <a:latin typeface="Arial"/>
                <a:cs typeface="Arial"/>
              </a:rPr>
              <a:t>Day </a:t>
            </a:r>
            <a:r>
              <a:rPr lang="en-US" sz="2800" dirty="0">
                <a:solidFill>
                  <a:srgbClr val="FFFF00"/>
                </a:solidFill>
                <a:effectLst/>
                <a:latin typeface="Arial"/>
                <a:cs typeface="Arial"/>
              </a:rPr>
              <a:t>of the </a:t>
            </a:r>
            <a:r>
              <a:rPr lang="en-US" sz="2800" dirty="0" smtClean="0">
                <a:solidFill>
                  <a:srgbClr val="FFFF00"/>
                </a:solidFill>
                <a:effectLst/>
                <a:latin typeface="Arial"/>
                <a:cs typeface="Arial"/>
              </a:rPr>
              <a:t>L</a:t>
            </a:r>
            <a:r>
              <a:rPr lang="en-US" sz="2400" dirty="0" smtClean="0">
                <a:solidFill>
                  <a:srgbClr val="FFFF00"/>
                </a:solidFill>
                <a:effectLst/>
                <a:latin typeface="Arial"/>
                <a:cs typeface="Arial"/>
              </a:rPr>
              <a:t>ORD</a:t>
            </a:r>
            <a:r>
              <a:rPr lang="en-US" sz="2800" dirty="0" smtClean="0">
                <a:effectLst/>
                <a:latin typeface="Arial"/>
                <a:cs typeface="Arial"/>
              </a:rPr>
              <a:t>"—</a:t>
            </a:r>
            <a:r>
              <a:rPr lang="en-US" sz="2800" dirty="0">
                <a:effectLst/>
                <a:latin typeface="Arial"/>
                <a:cs typeface="Arial"/>
              </a:rPr>
              <a:t>Isa. 30:23-25; 34:1-8; 35:1-10; Joel 2:28-32; 3:1-21; Zeph. 3:8, 16-20; Zech. 14:1-21</a:t>
            </a:r>
            <a:r>
              <a:rPr lang="en-US" sz="2800" dirty="0" smtClean="0">
                <a:effectLst/>
                <a:latin typeface="Arial"/>
                <a:cs typeface="Arial"/>
              </a:rPr>
              <a:t>)</a:t>
            </a:r>
            <a:r>
              <a:rPr lang="en-US" sz="2800" dirty="0">
                <a:effectLst/>
                <a:latin typeface="Arial"/>
                <a:cs typeface="Arial"/>
              </a:rPr>
              <a:t> </a:t>
            </a:r>
          </a:p>
          <a:p>
            <a:pPr marL="354013" indent="-354013" algn="l" defTabSz="914400"/>
            <a:r>
              <a:rPr lang="en-US" sz="2800" dirty="0">
                <a:effectLst/>
                <a:latin typeface="Arial"/>
                <a:cs typeface="Arial"/>
              </a:rPr>
              <a:t>•	</a:t>
            </a:r>
            <a:r>
              <a:rPr lang="en-US" sz="2800" dirty="0" smtClean="0">
                <a:effectLst/>
                <a:latin typeface="Arial"/>
                <a:cs typeface="Arial"/>
              </a:rPr>
              <a:t>"</a:t>
            </a:r>
            <a:r>
              <a:rPr lang="en-US" sz="2800" dirty="0" smtClean="0">
                <a:solidFill>
                  <a:srgbClr val="FFFF00"/>
                </a:solidFill>
                <a:effectLst/>
                <a:latin typeface="Arial"/>
                <a:cs typeface="Arial"/>
              </a:rPr>
              <a:t>Tribulation</a:t>
            </a:r>
            <a:r>
              <a:rPr lang="en-US" sz="2800" dirty="0" smtClean="0">
                <a:effectLst/>
                <a:latin typeface="Arial"/>
                <a:cs typeface="Arial"/>
              </a:rPr>
              <a:t>"—</a:t>
            </a:r>
            <a:r>
              <a:rPr lang="en-US" sz="2800" dirty="0">
                <a:effectLst/>
                <a:latin typeface="Arial"/>
                <a:cs typeface="Arial"/>
              </a:rPr>
              <a:t>Deut. 4:30; Matt. 24:9, 21, 29; Rev. 7:</a:t>
            </a:r>
            <a:r>
              <a:rPr lang="en-US" sz="2800" dirty="0" smtClean="0">
                <a:effectLst/>
                <a:latin typeface="Arial"/>
                <a:cs typeface="Arial"/>
              </a:rPr>
              <a:t>14</a:t>
            </a:r>
            <a:r>
              <a:rPr lang="en-US" sz="2800" dirty="0">
                <a:effectLst/>
                <a:latin typeface="Arial"/>
                <a:cs typeface="Arial"/>
              </a:rPr>
              <a:t> </a:t>
            </a:r>
          </a:p>
          <a:p>
            <a:pPr marL="354013" indent="-354013" algn="l" defTabSz="914400"/>
            <a:r>
              <a:rPr lang="en-US" sz="2800" dirty="0">
                <a:effectLst/>
                <a:latin typeface="Arial"/>
                <a:cs typeface="Arial"/>
              </a:rPr>
              <a:t>•	</a:t>
            </a:r>
            <a:r>
              <a:rPr lang="en-US" sz="2800" dirty="0" smtClean="0">
                <a:effectLst/>
                <a:latin typeface="Arial"/>
                <a:cs typeface="Arial"/>
              </a:rPr>
              <a:t>"</a:t>
            </a:r>
            <a:r>
              <a:rPr lang="en-US" sz="2800" dirty="0" smtClean="0">
                <a:solidFill>
                  <a:srgbClr val="FFFF00"/>
                </a:solidFill>
                <a:effectLst/>
                <a:latin typeface="Arial"/>
                <a:cs typeface="Arial"/>
              </a:rPr>
              <a:t>Time </a:t>
            </a:r>
            <a:r>
              <a:rPr lang="en-US" sz="2800" dirty="0">
                <a:solidFill>
                  <a:srgbClr val="FFFF00"/>
                </a:solidFill>
                <a:effectLst/>
                <a:latin typeface="Arial"/>
                <a:cs typeface="Arial"/>
              </a:rPr>
              <a:t>of </a:t>
            </a:r>
            <a:r>
              <a:rPr lang="en-US" sz="2800" dirty="0" smtClean="0">
                <a:solidFill>
                  <a:srgbClr val="FFFF00"/>
                </a:solidFill>
                <a:effectLst/>
                <a:latin typeface="Arial"/>
                <a:cs typeface="Arial"/>
              </a:rPr>
              <a:t>Jacob</a:t>
            </a:r>
            <a:r>
              <a:rPr lang="fr-FR" sz="2800" dirty="0" smtClean="0">
                <a:solidFill>
                  <a:srgbClr val="FFFF00"/>
                </a:solidFill>
                <a:effectLst/>
                <a:latin typeface="Arial"/>
                <a:cs typeface="Arial"/>
              </a:rPr>
              <a:t>'</a:t>
            </a:r>
            <a:r>
              <a:rPr lang="en-US" sz="2800" dirty="0" smtClean="0">
                <a:solidFill>
                  <a:srgbClr val="FFFF00"/>
                </a:solidFill>
                <a:effectLst/>
                <a:latin typeface="Arial"/>
                <a:cs typeface="Arial"/>
              </a:rPr>
              <a:t>s trouble</a:t>
            </a:r>
            <a:r>
              <a:rPr lang="en-US" sz="2800" dirty="0" smtClean="0">
                <a:effectLst/>
                <a:latin typeface="Arial"/>
                <a:cs typeface="Arial"/>
              </a:rPr>
              <a:t>"—</a:t>
            </a:r>
            <a:r>
              <a:rPr lang="en-US" sz="2800" dirty="0">
                <a:effectLst/>
                <a:latin typeface="Arial"/>
                <a:cs typeface="Arial"/>
              </a:rPr>
              <a:t>Jer. 30:</a:t>
            </a:r>
            <a:r>
              <a:rPr lang="en-US" sz="2800" dirty="0" smtClean="0">
                <a:effectLst/>
                <a:latin typeface="Arial"/>
                <a:cs typeface="Arial"/>
              </a:rPr>
              <a:t>7</a:t>
            </a:r>
            <a:r>
              <a:rPr lang="en-US" sz="2800" dirty="0">
                <a:effectLst/>
                <a:latin typeface="Arial"/>
                <a:cs typeface="Arial"/>
              </a:rPr>
              <a:t> </a:t>
            </a:r>
          </a:p>
          <a:p>
            <a:pPr marL="354013" indent="-354013" algn="l" defTabSz="914400"/>
            <a:r>
              <a:rPr lang="en-US" sz="2800" dirty="0">
                <a:effectLst/>
                <a:latin typeface="Arial"/>
                <a:cs typeface="Arial"/>
              </a:rPr>
              <a:t>•	</a:t>
            </a:r>
            <a:r>
              <a:rPr lang="en-US" sz="2800" dirty="0" smtClean="0">
                <a:effectLst/>
                <a:latin typeface="Arial"/>
                <a:cs typeface="Arial"/>
              </a:rPr>
              <a:t>"</a:t>
            </a:r>
            <a:r>
              <a:rPr lang="en-US" sz="2800" dirty="0" smtClean="0">
                <a:solidFill>
                  <a:srgbClr val="FFFF00"/>
                </a:solidFill>
                <a:effectLst/>
                <a:latin typeface="Arial"/>
                <a:cs typeface="Arial"/>
              </a:rPr>
              <a:t>Wrath </a:t>
            </a:r>
            <a:r>
              <a:rPr lang="en-US" sz="2800" dirty="0">
                <a:solidFill>
                  <a:srgbClr val="FFFF00"/>
                </a:solidFill>
                <a:effectLst/>
                <a:latin typeface="Arial"/>
                <a:cs typeface="Arial"/>
              </a:rPr>
              <a:t>of </a:t>
            </a:r>
            <a:r>
              <a:rPr lang="en-US" sz="2800" dirty="0" smtClean="0">
                <a:solidFill>
                  <a:srgbClr val="FFFF00"/>
                </a:solidFill>
                <a:effectLst/>
                <a:latin typeface="Arial"/>
                <a:cs typeface="Arial"/>
              </a:rPr>
              <a:t>God</a:t>
            </a:r>
            <a:r>
              <a:rPr lang="en-US" sz="2800" dirty="0" smtClean="0">
                <a:effectLst/>
                <a:latin typeface="Arial"/>
                <a:cs typeface="Arial"/>
              </a:rPr>
              <a:t>"—</a:t>
            </a:r>
            <a:r>
              <a:rPr lang="en-US" sz="2800" dirty="0">
                <a:effectLst/>
                <a:latin typeface="Arial"/>
                <a:cs typeface="Arial"/>
              </a:rPr>
              <a:t>Zeph. 1:15; 1 Thess. 1:10; 5:9; Rev. 11:18; 15:1; 16:</a:t>
            </a:r>
            <a:r>
              <a:rPr lang="en-US" sz="2800" dirty="0" smtClean="0">
                <a:effectLst/>
                <a:latin typeface="Arial"/>
                <a:cs typeface="Arial"/>
              </a:rPr>
              <a:t>1</a:t>
            </a:r>
            <a:r>
              <a:rPr lang="en-US" sz="2800" dirty="0">
                <a:effectLst/>
                <a:latin typeface="Arial"/>
                <a:cs typeface="Arial"/>
              </a:rPr>
              <a:t> </a:t>
            </a:r>
          </a:p>
          <a:p>
            <a:pPr marL="354013" indent="-354013" algn="l" defTabSz="914400"/>
            <a:r>
              <a:rPr lang="en-US" sz="2800" dirty="0">
                <a:effectLst/>
                <a:latin typeface="Arial"/>
                <a:cs typeface="Arial"/>
              </a:rPr>
              <a:t>•	</a:t>
            </a:r>
            <a:r>
              <a:rPr lang="en-US" sz="2800" dirty="0" smtClean="0">
                <a:effectLst/>
                <a:latin typeface="Arial"/>
                <a:cs typeface="Arial"/>
              </a:rPr>
              <a:t>"</a:t>
            </a:r>
            <a:r>
              <a:rPr lang="en-US" sz="2800" dirty="0" smtClean="0">
                <a:solidFill>
                  <a:srgbClr val="FFFF00"/>
                </a:solidFill>
                <a:effectLst/>
                <a:latin typeface="Arial"/>
                <a:cs typeface="Arial"/>
              </a:rPr>
              <a:t>Seven</a:t>
            </a:r>
            <a:r>
              <a:rPr lang="en-US" sz="2800" dirty="0" smtClean="0">
                <a:effectLst/>
                <a:latin typeface="Arial"/>
                <a:cs typeface="Arial"/>
              </a:rPr>
              <a:t>"—</a:t>
            </a:r>
            <a:r>
              <a:rPr lang="en-US" sz="2800" dirty="0">
                <a:effectLst/>
                <a:latin typeface="Arial"/>
                <a:cs typeface="Arial"/>
              </a:rPr>
              <a:t>Dan. 9:27</a:t>
            </a:r>
          </a:p>
        </p:txBody>
      </p:sp>
      <p:sp>
        <p:nvSpPr>
          <p:cNvPr id="6" name="Text Box 60"/>
          <p:cNvSpPr txBox="1">
            <a:spLocks noChangeArrowheads="1"/>
          </p:cNvSpPr>
          <p:nvPr/>
        </p:nvSpPr>
        <p:spPr bwMode="auto">
          <a:xfrm>
            <a:off x="8418611" y="43071"/>
            <a:ext cx="695270"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defRPr/>
            </a:pPr>
            <a:r>
              <a:rPr lang="en-US" b="1" dirty="0" smtClean="0">
                <a:solidFill>
                  <a:srgbClr val="FFFFFF"/>
                </a:solidFill>
                <a:latin typeface="Arial"/>
                <a:ea typeface="Osaka" charset="0"/>
                <a:cs typeface="Arial"/>
              </a:rPr>
              <a:t>371</a:t>
            </a:r>
            <a:endParaRPr lang="en-US" sz="2000" b="1" dirty="0" smtClean="0">
              <a:solidFill>
                <a:srgbClr val="FFFFFF"/>
              </a:solidFill>
              <a:latin typeface="Arial"/>
              <a:ea typeface="Osaka" charset="0"/>
              <a:cs typeface="Arial"/>
            </a:endParaRPr>
          </a:p>
        </p:txBody>
      </p:sp>
    </p:spTree>
    <p:extLst>
      <p:ext uri="{BB962C8B-B14F-4D97-AF65-F5344CB8AC3E}">
        <p14:creationId xmlns:p14="http://schemas.microsoft.com/office/powerpoint/2010/main" val="11522029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1000" fill="hold"/>
                                        <p:tgtEl>
                                          <p:spTgt spid="5">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5">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1000" fill="hold"/>
                                        <p:tgtEl>
                                          <p:spTgt spid="5">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5">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p:cTn id="35" dur="1000" fill="hold"/>
                                        <p:tgtEl>
                                          <p:spTgt spid="5">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5">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rev 5 authority in scroll.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164030"/>
            <a:ext cx="9144000" cy="4903470"/>
          </a:xfrm>
          <a:prstGeom prst="rect">
            <a:avLst/>
          </a:prstGeom>
        </p:spPr>
      </p:pic>
      <p:sp>
        <p:nvSpPr>
          <p:cNvPr id="837634" name="Text Box 3"/>
          <p:cNvSpPr txBox="1">
            <a:spLocks noChangeArrowheads="1"/>
          </p:cNvSpPr>
          <p:nvPr/>
        </p:nvSpPr>
        <p:spPr bwMode="auto">
          <a:xfrm>
            <a:off x="-13674" y="6178253"/>
            <a:ext cx="9189859" cy="584776"/>
          </a:xfrm>
          <a:prstGeom prst="rect">
            <a:avLst/>
          </a:prstGeom>
          <a:noFill/>
          <a:ln w="9525">
            <a:noFill/>
            <a:miter lim="800000"/>
            <a:headEnd/>
            <a:tailEnd/>
          </a:ln>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3200" b="1" dirty="0">
                <a:solidFill>
                  <a:prstClr val="black"/>
                </a:solidFill>
                <a:latin typeface="Arial" charset="0"/>
                <a:cs typeface="Arial" charset="0"/>
              </a:rPr>
              <a:t>is firmly in the right hand of the </a:t>
            </a:r>
            <a:r>
              <a:rPr lang="en-US" sz="3200" b="1" dirty="0" smtClean="0">
                <a:solidFill>
                  <a:prstClr val="black"/>
                </a:solidFill>
                <a:latin typeface="Arial" charset="0"/>
                <a:cs typeface="Arial" charset="0"/>
              </a:rPr>
              <a:t>Father (5:1)!</a:t>
            </a:r>
            <a:endParaRPr lang="en-US" sz="2000" b="1" dirty="0">
              <a:solidFill>
                <a:prstClr val="black"/>
              </a:solidFill>
              <a:latin typeface="Arial" charset="0"/>
              <a:cs typeface="Arial" charset="0"/>
            </a:endParaRPr>
          </a:p>
        </p:txBody>
      </p:sp>
      <p:sp>
        <p:nvSpPr>
          <p:cNvPr id="837642" name="Text Box 11"/>
          <p:cNvSpPr txBox="1">
            <a:spLocks noChangeArrowheads="1"/>
          </p:cNvSpPr>
          <p:nvPr/>
        </p:nvSpPr>
        <p:spPr bwMode="auto">
          <a:xfrm>
            <a:off x="685800" y="582613"/>
            <a:ext cx="7696200" cy="604837"/>
          </a:xfrm>
          <a:prstGeom prst="rect">
            <a:avLst/>
          </a:prstGeom>
          <a:noFill/>
          <a:ln w="9525">
            <a:noFill/>
            <a:miter lim="800000"/>
            <a:headEnd/>
            <a:tailEnd/>
          </a:ln>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sz="3300" b="1" dirty="0">
                <a:solidFill>
                  <a:prstClr val="black"/>
                </a:solidFill>
                <a:latin typeface="Arial" charset="0"/>
                <a:cs typeface="Arial" charset="0"/>
              </a:rPr>
              <a:t>The Scroll Sealed with Seven Seals…</a:t>
            </a:r>
            <a:endParaRPr lang="en-US" b="1" dirty="0">
              <a:solidFill>
                <a:prstClr val="black"/>
              </a:solidFill>
              <a:latin typeface="Arial" charset="0"/>
              <a:cs typeface="Arial" charset="0"/>
            </a:endParaRPr>
          </a:p>
        </p:txBody>
      </p:sp>
      <p:sp>
        <p:nvSpPr>
          <p:cNvPr id="837643" name="Rectangle 12"/>
          <p:cNvSpPr>
            <a:spLocks noGrp="1" noChangeArrowheads="1"/>
          </p:cNvSpPr>
          <p:nvPr>
            <p:ph type="title" idx="4294967295"/>
          </p:nvPr>
        </p:nvSpPr>
        <p:spPr>
          <a:xfrm>
            <a:off x="0" y="0"/>
            <a:ext cx="9144000" cy="549275"/>
          </a:xfrm>
        </p:spPr>
        <p:txBody>
          <a:bodyPr>
            <a:normAutofit fontScale="90000"/>
          </a:bodyPr>
          <a:lstStyle/>
          <a:p>
            <a:r>
              <a:rPr lang="en-US" sz="3200" b="1" dirty="0">
                <a:solidFill>
                  <a:srgbClr val="0000FF"/>
                </a:solidFill>
                <a:latin typeface="Arial" charset="0"/>
                <a:ea typeface="ＭＳ Ｐゴシック" charset="0"/>
              </a:rPr>
              <a:t>The Seal Judgments</a:t>
            </a:r>
          </a:p>
        </p:txBody>
      </p:sp>
      <p:sp>
        <p:nvSpPr>
          <p:cNvPr id="13" name="Text Box 1041"/>
          <p:cNvSpPr txBox="1">
            <a:spLocks noChangeArrowheads="1"/>
          </p:cNvSpPr>
          <p:nvPr/>
        </p:nvSpPr>
        <p:spPr bwMode="auto">
          <a:xfrm>
            <a:off x="8404299" y="60325"/>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smtClean="0">
                <a:solidFill>
                  <a:srgbClr val="0000FF"/>
                </a:solidFill>
                <a:latin typeface="Arial"/>
                <a:cs typeface="Arial"/>
              </a:rPr>
              <a:t>369</a:t>
            </a:r>
          </a:p>
        </p:txBody>
      </p:sp>
    </p:spTree>
    <p:extLst>
      <p:ext uri="{BB962C8B-B14F-4D97-AF65-F5344CB8AC3E}">
        <p14:creationId xmlns:p14="http://schemas.microsoft.com/office/powerpoint/2010/main" val="4063281637"/>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9570" name="Picture 2" descr="08 The Four Horseme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52413" y="0"/>
            <a:ext cx="87836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22" name="Rectangle 2"/>
          <p:cNvSpPr>
            <a:spLocks noGrp="1" noChangeArrowheads="1"/>
          </p:cNvSpPr>
          <p:nvPr>
            <p:ph type="title"/>
          </p:nvPr>
        </p:nvSpPr>
        <p:spPr>
          <a:xfrm>
            <a:off x="1" y="4603383"/>
            <a:ext cx="9348938" cy="830997"/>
          </a:xfrm>
          <a:ln>
            <a:miter lim="800000"/>
            <a:headEnd/>
            <a:tailEnd/>
          </a:ln>
        </p:spPr>
        <p:txBody>
          <a:bodyPr wrap="square">
            <a:spAutoFit/>
          </a:bodyPr>
          <a:lstStyle/>
          <a:p>
            <a:pPr eaLnBrk="1" hangingPunct="1">
              <a:defRPr/>
            </a:pPr>
            <a:r>
              <a:rPr lang="en-US" sz="4800" b="1" kern="1200" dirty="0" smtClean="0">
                <a:solidFill>
                  <a:srgbClr val="FFFFFF"/>
                </a:solidFill>
                <a:effectLst>
                  <a:glow rad="292100">
                    <a:srgbClr val="000000">
                      <a:alpha val="75000"/>
                    </a:srgbClr>
                  </a:glow>
                  <a:outerShdw blurRad="38100" dist="38100" dir="2700000" algn="tl">
                    <a:srgbClr val="000000"/>
                  </a:outerShdw>
                </a:effectLst>
                <a:latin typeface="Arial" charset="0"/>
                <a:ea typeface="ＭＳ Ｐゴシック" charset="0"/>
                <a:cs typeface="Arial" charset="0"/>
              </a:rPr>
              <a:t>Seals 1-4 in Revelation 6</a:t>
            </a:r>
            <a:endParaRPr lang="en-US" sz="4800" b="1" kern="1200" dirty="0">
              <a:solidFill>
                <a:srgbClr val="FFFFFF"/>
              </a:solidFill>
              <a:effectLst>
                <a:glow rad="292100">
                  <a:srgbClr val="000000">
                    <a:alpha val="75000"/>
                  </a:srgbClr>
                </a:glow>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236714217"/>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1" descr="10 Destruction in Natur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938"/>
            <a:ext cx="10475913" cy="685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22" name="Rectangle 2"/>
          <p:cNvSpPr>
            <a:spLocks noGrp="1" noChangeArrowheads="1"/>
          </p:cNvSpPr>
          <p:nvPr>
            <p:ph type="title"/>
          </p:nvPr>
        </p:nvSpPr>
        <p:spPr>
          <a:xfrm>
            <a:off x="2916238" y="5589588"/>
            <a:ext cx="3429000" cy="1268412"/>
          </a:xfrm>
          <a:effectLst>
            <a:outerShdw blurRad="63500" dist="35921" dir="2700000" algn="ctr" rotWithShape="0">
              <a:schemeClr val="bg1">
                <a:alpha val="74998"/>
              </a:schemeClr>
            </a:outerShdw>
          </a:effectLst>
        </p:spPr>
        <p:txBody>
          <a:bodyPr/>
          <a:lstStyle/>
          <a:p>
            <a:pPr eaLnBrk="1" hangingPunct="1">
              <a:defRPr/>
            </a:pPr>
            <a:r>
              <a:rPr lang="en-US" b="1" dirty="0" smtClean="0">
                <a:latin typeface="Arial" pitchFamily="-111" charset="0"/>
                <a:ea typeface="ＭＳ Ｐゴシック" pitchFamily="-111" charset="-128"/>
                <a:cs typeface="ＭＳ Ｐゴシック" pitchFamily="-111" charset="-128"/>
              </a:rPr>
              <a:t>Seal #6</a:t>
            </a:r>
            <a:r>
              <a:rPr lang="en-US" b="1" dirty="0">
                <a:latin typeface="Arial" pitchFamily="-111" charset="0"/>
                <a:ea typeface="ＭＳ Ｐゴシック" pitchFamily="-111" charset="-128"/>
                <a:cs typeface="ＭＳ Ｐゴシック" pitchFamily="-111" charset="-128"/>
              </a:rPr>
              <a:t/>
            </a:r>
            <a:br>
              <a:rPr lang="en-US" b="1" dirty="0">
                <a:latin typeface="Arial" pitchFamily="-111" charset="0"/>
                <a:ea typeface="ＭＳ Ｐゴシック" pitchFamily="-111" charset="-128"/>
                <a:cs typeface="ＭＳ Ｐゴシック" pitchFamily="-111" charset="-128"/>
              </a:rPr>
            </a:br>
            <a:r>
              <a:rPr lang="en-US" b="1" dirty="0" smtClean="0">
                <a:latin typeface="Arial" pitchFamily="-111" charset="0"/>
                <a:ea typeface="ＭＳ Ｐゴシック" pitchFamily="-111" charset="-128"/>
                <a:cs typeface="ＭＳ Ｐゴシック" pitchFamily="-111" charset="-128"/>
              </a:rPr>
              <a:t>(6:12-17)</a:t>
            </a:r>
            <a:endParaRPr lang="en-US" b="1" dirty="0">
              <a:latin typeface="Arial" pitchFamily="-111" charset="0"/>
              <a:ea typeface="ＭＳ Ｐゴシック" pitchFamily="-111" charset="-128"/>
              <a:cs typeface="ＭＳ Ｐゴシック" pitchFamily="-111" charset="-128"/>
            </a:endParaRPr>
          </a:p>
        </p:txBody>
      </p:sp>
    </p:spTree>
    <p:extLst>
      <p:ext uri="{BB962C8B-B14F-4D97-AF65-F5344CB8AC3E}">
        <p14:creationId xmlns:p14="http://schemas.microsoft.com/office/powerpoint/2010/main" val="344263281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1618" name="Picture 1" descr="11 Recieving the Seal of Go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513" y="0"/>
            <a:ext cx="9180513" cy="717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5762" name="Rectangle 2"/>
          <p:cNvSpPr>
            <a:spLocks noGrp="1" noChangeArrowheads="1"/>
          </p:cNvSpPr>
          <p:nvPr>
            <p:ph type="ctrTitle"/>
          </p:nvPr>
        </p:nvSpPr>
        <p:spPr>
          <a:xfrm>
            <a:off x="0" y="0"/>
            <a:ext cx="6477000" cy="914400"/>
          </a:xfrm>
          <a:effectLst>
            <a:outerShdw blurRad="63500" dist="35921" dir="2700000" algn="ctr" rotWithShape="0">
              <a:schemeClr val="tx2">
                <a:alpha val="74998"/>
              </a:schemeClr>
            </a:outerShdw>
          </a:effectLst>
        </p:spPr>
        <p:txBody>
          <a:bodyPr/>
          <a:lstStyle/>
          <a:p>
            <a:pPr>
              <a:defRPr/>
            </a:pPr>
            <a:r>
              <a:rPr lang="en-US" sz="3600" b="1" dirty="0">
                <a:latin typeface="Arial" charset="0"/>
                <a:ea typeface="ＭＳ Ｐゴシック" charset="0"/>
                <a:cs typeface="ＭＳ Ｐゴシック" charset="0"/>
              </a:rPr>
              <a:t>144,000 Sealed </a:t>
            </a:r>
            <a:r>
              <a:rPr lang="en-US" sz="3600" b="1" dirty="0" smtClean="0">
                <a:latin typeface="Arial" charset="0"/>
                <a:ea typeface="ＭＳ Ｐゴシック" charset="0"/>
                <a:cs typeface="ＭＳ Ｐゴシック" charset="0"/>
              </a:rPr>
              <a:t>(7:3)</a:t>
            </a:r>
            <a:endParaRPr lang="en-US" sz="36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76101088"/>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1" descr="12 The 144000 Seale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3297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946" name="Rectangle 2"/>
          <p:cNvSpPr>
            <a:spLocks noGrp="1" noChangeArrowheads="1"/>
          </p:cNvSpPr>
          <p:nvPr>
            <p:ph type="ctrTitle"/>
          </p:nvPr>
        </p:nvSpPr>
        <p:spPr>
          <a:xfrm>
            <a:off x="0" y="5334000"/>
            <a:ext cx="4876800" cy="1524000"/>
          </a:xfrm>
        </p:spPr>
        <p:txBody>
          <a:bodyPr/>
          <a:lstStyle/>
          <a:p>
            <a:pPr algn="l" eaLnBrk="1" hangingPunct="1">
              <a:defRPr/>
            </a:pPr>
            <a:r>
              <a:rPr lang="en-US" b="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144,000 sealed (7:1-8)</a:t>
            </a:r>
          </a:p>
        </p:txBody>
      </p:sp>
      <p:sp>
        <p:nvSpPr>
          <p:cNvPr id="252932" name="Text Box 4"/>
          <p:cNvSpPr txBox="1">
            <a:spLocks noChangeArrowheads="1"/>
          </p:cNvSpPr>
          <p:nvPr/>
        </p:nvSpPr>
        <p:spPr bwMode="auto">
          <a:xfrm>
            <a:off x="228600" y="157163"/>
            <a:ext cx="8763000" cy="5634037"/>
          </a:xfrm>
          <a:prstGeom prst="rect">
            <a:avLst/>
          </a:prstGeom>
          <a:noFill/>
          <a:ln w="9525">
            <a:noFill/>
            <a:miter lim="800000"/>
            <a:headEnd/>
            <a:tailEnd type="none" w="lg" len="lg"/>
          </a:ln>
          <a:effec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defRPr/>
            </a:pPr>
            <a:r>
              <a:rPr lang="en-US" b="1" dirty="0" smtClean="0">
                <a:solidFill>
                  <a:srgbClr val="FFFFFF"/>
                </a:solidFill>
                <a:effectLst>
                  <a:outerShdw blurRad="38100" dist="38100" dir="2700000" algn="tl">
                    <a:srgbClr val="000000">
                      <a:alpha val="43137"/>
                    </a:srgbClr>
                  </a:outerShdw>
                </a:effectLst>
                <a:latin typeface="Arial" charset="0"/>
              </a:rPr>
              <a:t>And I heard how many were marked with the seal of God— 144,000 were sealed from all the tribes of Israel:</a:t>
            </a:r>
          </a:p>
          <a:p>
            <a:pPr algn="r" defTabSz="914400" eaLnBrk="0" fontAlgn="base" hangingPunct="0">
              <a:spcBef>
                <a:spcPct val="0"/>
              </a:spcBef>
              <a:spcAft>
                <a:spcPct val="0"/>
              </a:spcAft>
              <a:defRPr/>
            </a:pPr>
            <a:r>
              <a:rPr lang="en-US" b="1" baseline="30000" dirty="0" smtClean="0">
                <a:solidFill>
                  <a:srgbClr val="FFFFFF"/>
                </a:solidFill>
                <a:effectLst>
                  <a:outerShdw blurRad="38100" dist="38100" dir="2700000" algn="tl">
                    <a:srgbClr val="000000">
                      <a:alpha val="43137"/>
                    </a:srgbClr>
                  </a:outerShdw>
                </a:effectLst>
                <a:latin typeface="Arial" charset="0"/>
              </a:rPr>
              <a:t>5</a:t>
            </a:r>
            <a:r>
              <a:rPr lang="en-US" b="1" dirty="0" smtClean="0">
                <a:solidFill>
                  <a:srgbClr val="FFFFFF"/>
                </a:solidFill>
                <a:effectLst>
                  <a:outerShdw blurRad="38100" dist="38100" dir="2700000" algn="tl">
                    <a:srgbClr val="000000">
                      <a:alpha val="43137"/>
                    </a:srgbClr>
                  </a:outerShdw>
                </a:effectLst>
                <a:latin typeface="Arial" charset="0"/>
              </a:rPr>
              <a:t>from Judah 12,000</a:t>
            </a:r>
          </a:p>
          <a:p>
            <a:pPr algn="r" defTabSz="914400" eaLnBrk="0" fontAlgn="base" hangingPunct="0">
              <a:spcBef>
                <a:spcPct val="0"/>
              </a:spcBef>
              <a:spcAft>
                <a:spcPct val="0"/>
              </a:spcAft>
              <a:defRPr/>
            </a:pPr>
            <a:r>
              <a:rPr lang="en-US" b="1" dirty="0" smtClean="0">
                <a:solidFill>
                  <a:srgbClr val="FFFFFF"/>
                </a:solidFill>
                <a:effectLst>
                  <a:outerShdw blurRad="38100" dist="38100" dir="2700000" algn="tl">
                    <a:srgbClr val="000000">
                      <a:alpha val="43137"/>
                    </a:srgbClr>
                  </a:outerShdw>
                </a:effectLst>
                <a:latin typeface="Arial" charset="0"/>
              </a:rPr>
              <a:t>from Reuben 12,000</a:t>
            </a:r>
          </a:p>
          <a:p>
            <a:pPr algn="r" defTabSz="914400" eaLnBrk="0" fontAlgn="base" hangingPunct="0">
              <a:spcBef>
                <a:spcPct val="0"/>
              </a:spcBef>
              <a:spcAft>
                <a:spcPct val="0"/>
              </a:spcAft>
              <a:defRPr/>
            </a:pPr>
            <a:r>
              <a:rPr lang="en-US" b="1" dirty="0" smtClean="0">
                <a:solidFill>
                  <a:srgbClr val="FFFFFF"/>
                </a:solidFill>
                <a:effectLst>
                  <a:outerShdw blurRad="38100" dist="38100" dir="2700000" algn="tl">
                    <a:srgbClr val="000000">
                      <a:alpha val="43137"/>
                    </a:srgbClr>
                  </a:outerShdw>
                </a:effectLst>
                <a:latin typeface="Arial" charset="0"/>
              </a:rPr>
              <a:t>from Gad 12,000</a:t>
            </a:r>
          </a:p>
          <a:p>
            <a:pPr algn="r" defTabSz="914400" eaLnBrk="0" fontAlgn="base" hangingPunct="0">
              <a:spcBef>
                <a:spcPct val="0"/>
              </a:spcBef>
              <a:spcAft>
                <a:spcPct val="0"/>
              </a:spcAft>
              <a:defRPr/>
            </a:pPr>
            <a:r>
              <a:rPr lang="en-US" b="1" baseline="30000" dirty="0" smtClean="0">
                <a:solidFill>
                  <a:srgbClr val="FFFFFF"/>
                </a:solidFill>
                <a:effectLst>
                  <a:outerShdw blurRad="38100" dist="38100" dir="2700000" algn="tl">
                    <a:srgbClr val="000000">
                      <a:alpha val="43137"/>
                    </a:srgbClr>
                  </a:outerShdw>
                </a:effectLst>
                <a:latin typeface="Arial" charset="0"/>
              </a:rPr>
              <a:t>6</a:t>
            </a:r>
            <a:r>
              <a:rPr lang="en-US" b="1" dirty="0" smtClean="0">
                <a:solidFill>
                  <a:srgbClr val="FFFFFF"/>
                </a:solidFill>
                <a:effectLst>
                  <a:outerShdw blurRad="38100" dist="38100" dir="2700000" algn="tl">
                    <a:srgbClr val="000000">
                      <a:alpha val="43137"/>
                    </a:srgbClr>
                  </a:outerShdw>
                </a:effectLst>
                <a:latin typeface="Arial" charset="0"/>
              </a:rPr>
              <a:t>from Asher 12,000</a:t>
            </a:r>
          </a:p>
          <a:p>
            <a:pPr algn="r" defTabSz="914400" eaLnBrk="0" fontAlgn="base" hangingPunct="0">
              <a:spcBef>
                <a:spcPct val="0"/>
              </a:spcBef>
              <a:spcAft>
                <a:spcPct val="0"/>
              </a:spcAft>
              <a:defRPr/>
            </a:pPr>
            <a:r>
              <a:rPr lang="en-US" b="1" dirty="0" smtClean="0">
                <a:solidFill>
                  <a:srgbClr val="FFFFFF"/>
                </a:solidFill>
                <a:effectLst>
                  <a:outerShdw blurRad="38100" dist="38100" dir="2700000" algn="tl">
                    <a:srgbClr val="000000">
                      <a:alpha val="43137"/>
                    </a:srgbClr>
                  </a:outerShdw>
                </a:effectLst>
                <a:latin typeface="Arial" charset="0"/>
              </a:rPr>
              <a:t>from Naphtali 12,000</a:t>
            </a:r>
          </a:p>
          <a:p>
            <a:pPr algn="r" defTabSz="914400" eaLnBrk="0" fontAlgn="base" hangingPunct="0">
              <a:spcBef>
                <a:spcPct val="0"/>
              </a:spcBef>
              <a:spcAft>
                <a:spcPct val="0"/>
              </a:spcAft>
              <a:defRPr/>
            </a:pPr>
            <a:r>
              <a:rPr lang="en-US" b="1" dirty="0" smtClean="0">
                <a:solidFill>
                  <a:srgbClr val="FFFFFF"/>
                </a:solidFill>
                <a:effectLst>
                  <a:outerShdw blurRad="38100" dist="38100" dir="2700000" algn="tl">
                    <a:srgbClr val="000000">
                      <a:alpha val="43137"/>
                    </a:srgbClr>
                  </a:outerShdw>
                </a:effectLst>
                <a:latin typeface="Arial" charset="0"/>
              </a:rPr>
              <a:t>from Manasseh 12,000</a:t>
            </a:r>
          </a:p>
          <a:p>
            <a:pPr algn="r" defTabSz="914400" eaLnBrk="0" fontAlgn="base" hangingPunct="0">
              <a:spcBef>
                <a:spcPct val="0"/>
              </a:spcBef>
              <a:spcAft>
                <a:spcPct val="0"/>
              </a:spcAft>
              <a:defRPr/>
            </a:pPr>
            <a:r>
              <a:rPr lang="en-US" b="1" baseline="30000" dirty="0" smtClean="0">
                <a:solidFill>
                  <a:srgbClr val="FFFFFF"/>
                </a:solidFill>
                <a:effectLst>
                  <a:outerShdw blurRad="38100" dist="38100" dir="2700000" algn="tl">
                    <a:srgbClr val="000000">
                      <a:alpha val="43137"/>
                    </a:srgbClr>
                  </a:outerShdw>
                </a:effectLst>
                <a:latin typeface="Arial" charset="0"/>
              </a:rPr>
              <a:t>7</a:t>
            </a:r>
            <a:r>
              <a:rPr lang="en-US" b="1" dirty="0" smtClean="0">
                <a:solidFill>
                  <a:srgbClr val="FFFFFF"/>
                </a:solidFill>
                <a:effectLst>
                  <a:outerShdw blurRad="38100" dist="38100" dir="2700000" algn="tl">
                    <a:srgbClr val="000000">
                      <a:alpha val="43137"/>
                    </a:srgbClr>
                  </a:outerShdw>
                </a:effectLst>
                <a:latin typeface="Arial" charset="0"/>
              </a:rPr>
              <a:t>from Simeon 12,000</a:t>
            </a:r>
          </a:p>
          <a:p>
            <a:pPr algn="r" defTabSz="914400" eaLnBrk="0" fontAlgn="base" hangingPunct="0">
              <a:spcBef>
                <a:spcPct val="0"/>
              </a:spcBef>
              <a:spcAft>
                <a:spcPct val="0"/>
              </a:spcAft>
              <a:defRPr/>
            </a:pPr>
            <a:r>
              <a:rPr lang="en-US" b="1" dirty="0" smtClean="0">
                <a:solidFill>
                  <a:srgbClr val="FFFFFF"/>
                </a:solidFill>
                <a:effectLst>
                  <a:outerShdw blurRad="38100" dist="38100" dir="2700000" algn="tl">
                    <a:srgbClr val="000000">
                      <a:alpha val="43137"/>
                    </a:srgbClr>
                  </a:outerShdw>
                </a:effectLst>
                <a:latin typeface="Arial" charset="0"/>
              </a:rPr>
              <a:t>from Levi 12,000</a:t>
            </a:r>
          </a:p>
          <a:p>
            <a:pPr algn="r" defTabSz="914400" eaLnBrk="0" fontAlgn="base" hangingPunct="0">
              <a:spcBef>
                <a:spcPct val="0"/>
              </a:spcBef>
              <a:spcAft>
                <a:spcPct val="0"/>
              </a:spcAft>
              <a:defRPr/>
            </a:pPr>
            <a:r>
              <a:rPr lang="en-US" b="1" dirty="0" smtClean="0">
                <a:solidFill>
                  <a:srgbClr val="FFFFFF"/>
                </a:solidFill>
                <a:effectLst>
                  <a:outerShdw blurRad="38100" dist="38100" dir="2700000" algn="tl">
                    <a:srgbClr val="000000">
                      <a:alpha val="43137"/>
                    </a:srgbClr>
                  </a:outerShdw>
                </a:effectLst>
                <a:latin typeface="Arial" charset="0"/>
              </a:rPr>
              <a:t>from Issachar 12,000</a:t>
            </a:r>
          </a:p>
          <a:p>
            <a:pPr algn="r" defTabSz="914400" eaLnBrk="0" fontAlgn="base" hangingPunct="0">
              <a:spcBef>
                <a:spcPct val="0"/>
              </a:spcBef>
              <a:spcAft>
                <a:spcPct val="0"/>
              </a:spcAft>
              <a:defRPr/>
            </a:pPr>
            <a:r>
              <a:rPr lang="en-US" b="1" baseline="30000" dirty="0" smtClean="0">
                <a:solidFill>
                  <a:srgbClr val="FFFFFF"/>
                </a:solidFill>
                <a:effectLst>
                  <a:outerShdw blurRad="38100" dist="38100" dir="2700000" algn="tl">
                    <a:srgbClr val="000000">
                      <a:alpha val="43137"/>
                    </a:srgbClr>
                  </a:outerShdw>
                </a:effectLst>
                <a:latin typeface="Arial" charset="0"/>
              </a:rPr>
              <a:t>8</a:t>
            </a:r>
            <a:r>
              <a:rPr lang="en-US" b="1" dirty="0" smtClean="0">
                <a:solidFill>
                  <a:srgbClr val="FFFFFF"/>
                </a:solidFill>
                <a:effectLst>
                  <a:outerShdw blurRad="38100" dist="38100" dir="2700000" algn="tl">
                    <a:srgbClr val="000000">
                      <a:alpha val="43137"/>
                    </a:srgbClr>
                  </a:outerShdw>
                </a:effectLst>
                <a:latin typeface="Arial" charset="0"/>
              </a:rPr>
              <a:t>from </a:t>
            </a:r>
            <a:r>
              <a:rPr lang="en-US" b="1" dirty="0" err="1" smtClean="0">
                <a:solidFill>
                  <a:srgbClr val="FFFFFF"/>
                </a:solidFill>
                <a:effectLst>
                  <a:outerShdw blurRad="38100" dist="38100" dir="2700000" algn="tl">
                    <a:srgbClr val="000000">
                      <a:alpha val="43137"/>
                    </a:srgbClr>
                  </a:outerShdw>
                </a:effectLst>
                <a:latin typeface="Arial" charset="0"/>
              </a:rPr>
              <a:t>Zebulun</a:t>
            </a:r>
            <a:r>
              <a:rPr lang="en-US" b="1" dirty="0" smtClean="0">
                <a:solidFill>
                  <a:srgbClr val="FFFFFF"/>
                </a:solidFill>
                <a:effectLst>
                  <a:outerShdw blurRad="38100" dist="38100" dir="2700000" algn="tl">
                    <a:srgbClr val="000000">
                      <a:alpha val="43137"/>
                    </a:srgbClr>
                  </a:outerShdw>
                </a:effectLst>
                <a:latin typeface="Arial" charset="0"/>
              </a:rPr>
              <a:t> 12,000</a:t>
            </a:r>
          </a:p>
          <a:p>
            <a:pPr algn="r" defTabSz="914400" eaLnBrk="0" fontAlgn="base" hangingPunct="0">
              <a:spcBef>
                <a:spcPct val="0"/>
              </a:spcBef>
              <a:spcAft>
                <a:spcPct val="0"/>
              </a:spcAft>
              <a:defRPr/>
            </a:pPr>
            <a:r>
              <a:rPr lang="en-US" b="1" dirty="0" smtClean="0">
                <a:solidFill>
                  <a:srgbClr val="FFFFFF"/>
                </a:solidFill>
                <a:effectLst>
                  <a:outerShdw blurRad="38100" dist="38100" dir="2700000" algn="tl">
                    <a:srgbClr val="000000">
                      <a:alpha val="43137"/>
                    </a:srgbClr>
                  </a:outerShdw>
                </a:effectLst>
                <a:latin typeface="Arial" charset="0"/>
              </a:rPr>
              <a:t>from Joseph 12,000</a:t>
            </a:r>
          </a:p>
          <a:p>
            <a:pPr algn="r" defTabSz="914400" eaLnBrk="0" fontAlgn="base" hangingPunct="0">
              <a:spcBef>
                <a:spcPct val="0"/>
              </a:spcBef>
              <a:spcAft>
                <a:spcPct val="0"/>
              </a:spcAft>
              <a:defRPr/>
            </a:pPr>
            <a:r>
              <a:rPr lang="en-US" b="1" dirty="0" smtClean="0">
                <a:solidFill>
                  <a:srgbClr val="FFFFFF"/>
                </a:solidFill>
                <a:effectLst>
                  <a:outerShdw blurRad="38100" dist="38100" dir="2700000" algn="tl">
                    <a:srgbClr val="000000">
                      <a:alpha val="43137"/>
                    </a:srgbClr>
                  </a:outerShdw>
                </a:effectLst>
                <a:latin typeface="Arial" charset="0"/>
              </a:rPr>
              <a:t>from Benjamin 12,000</a:t>
            </a:r>
          </a:p>
          <a:p>
            <a:pPr defTabSz="914400" eaLnBrk="0" fontAlgn="base" hangingPunct="0">
              <a:spcBef>
                <a:spcPct val="0"/>
              </a:spcBef>
              <a:spcAft>
                <a:spcPct val="0"/>
              </a:spcAft>
              <a:defRPr/>
            </a:pPr>
            <a:endParaRPr lang="en-US" b="1" dirty="0" smtClean="0">
              <a:solidFill>
                <a:srgbClr val="FFFFFF"/>
              </a:solidFill>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391138650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1000"/>
            <a:ext cx="9144000" cy="6080191"/>
          </a:xfrm>
          <a:prstGeom prst="rect">
            <a:avLst/>
          </a:prstGeom>
        </p:spPr>
      </p:pic>
      <p:sp>
        <p:nvSpPr>
          <p:cNvPr id="887810" name="Rectangle 1026"/>
          <p:cNvSpPr>
            <a:spLocks noGrp="1" noChangeArrowheads="1"/>
          </p:cNvSpPr>
          <p:nvPr>
            <p:ph type="ctrTitle"/>
          </p:nvPr>
        </p:nvSpPr>
        <p:spPr>
          <a:xfrm>
            <a:off x="0" y="0"/>
            <a:ext cx="9144000" cy="838200"/>
          </a:xfrm>
          <a:effectLst/>
        </p:spPr>
        <p:txBody>
          <a:bodyPr/>
          <a:lstStyle/>
          <a:p>
            <a:pPr>
              <a:defRPr/>
            </a:pPr>
            <a:r>
              <a:rPr lang="en-US" sz="5400" b="1" dirty="0" smtClean="0">
                <a:effectLst>
                  <a:outerShdw blurRad="50800" dist="139700" dir="2700000" algn="tl" rotWithShape="0">
                    <a:srgbClr val="000000"/>
                  </a:outerShdw>
                </a:effectLst>
                <a:latin typeface="Arial" charset="0"/>
                <a:ea typeface="ＭＳ Ｐゴシック" charset="0"/>
                <a:cs typeface="ＭＳ Ｐゴシック" charset="0"/>
              </a:rPr>
              <a:t>California Drought</a:t>
            </a:r>
            <a:endParaRPr lang="en-US" sz="5400" dirty="0">
              <a:effectLst>
                <a:outerShdw blurRad="50800" dist="139700" dir="2700000" algn="tl" rotWithShape="0">
                  <a:srgbClr val="000000"/>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0657118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18752" y="1359222"/>
            <a:ext cx="6225247" cy="4690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1618" name="Rectangle 2"/>
          <p:cNvSpPr>
            <a:spLocks noGrp="1" noChangeArrowheads="1"/>
          </p:cNvSpPr>
          <p:nvPr>
            <p:ph type="ctrTitle"/>
          </p:nvPr>
        </p:nvSpPr>
        <p:spPr>
          <a:xfrm>
            <a:off x="0" y="370985"/>
            <a:ext cx="9144000" cy="980728"/>
          </a:xfrm>
          <a:noFill/>
        </p:spPr>
        <p:txBody>
          <a:bodyPr/>
          <a:lstStyle/>
          <a:p>
            <a:r>
              <a:rPr lang="en-US" sz="6600" b="1" dirty="0" smtClean="0">
                <a:solidFill>
                  <a:srgbClr val="FFFFFF"/>
                </a:solidFill>
                <a:effectLst>
                  <a:glow rad="152400">
                    <a:srgbClr val="000000"/>
                  </a:glow>
                </a:effectLst>
                <a:latin typeface="Arial" charset="0"/>
                <a:ea typeface="ＭＳ Ｐゴシック" charset="0"/>
              </a:rPr>
              <a:t>Christ balances..</a:t>
            </a:r>
            <a:endParaRPr lang="en-US" sz="6600" b="1" dirty="0">
              <a:effectLst>
                <a:glow rad="152400">
                  <a:schemeClr val="tx1"/>
                </a:glow>
              </a:effectLst>
              <a:latin typeface="Arial" charset="0"/>
              <a:ea typeface="ＭＳ Ｐゴシック" charset="0"/>
            </a:endParaRPr>
          </a:p>
        </p:txBody>
      </p:sp>
      <p:sp>
        <p:nvSpPr>
          <p:cNvPr id="8" name="Text Box 1028"/>
          <p:cNvSpPr txBox="1">
            <a:spLocks noChangeArrowheads="1"/>
          </p:cNvSpPr>
          <p:nvPr/>
        </p:nvSpPr>
        <p:spPr bwMode="auto">
          <a:xfrm>
            <a:off x="1" y="7337882"/>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en-US" sz="1600" b="1" i="1" dirty="0" smtClean="0">
                <a:solidFill>
                  <a:srgbClr val="E5E5FF"/>
                </a:solidFill>
                <a:latin typeface="Arial" charset="0"/>
                <a:cs typeface="Arial" charset="0"/>
              </a:rPr>
              <a:t>Dr. Rick Griffith • Singapore Bible College • biblestudydownloads.com</a:t>
            </a:r>
          </a:p>
        </p:txBody>
      </p:sp>
      <p:pic>
        <p:nvPicPr>
          <p:cNvPr id="11" name="Picture 10" descr="rev 4 scroll.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1506749"/>
            <a:ext cx="3900916" cy="4470964"/>
          </a:xfrm>
          <a:prstGeom prst="rect">
            <a:avLst/>
          </a:prstGeom>
        </p:spPr>
      </p:pic>
      <p:sp>
        <p:nvSpPr>
          <p:cNvPr id="10" name="Rectangle 2"/>
          <p:cNvSpPr txBox="1">
            <a:spLocks noChangeArrowheads="1"/>
          </p:cNvSpPr>
          <p:nvPr/>
        </p:nvSpPr>
        <p:spPr bwMode="auto">
          <a:xfrm>
            <a:off x="0" y="1221694"/>
            <a:ext cx="4540551" cy="1285292"/>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b="1" i="1" dirty="0">
                <a:solidFill>
                  <a:srgbClr val="FFFFFF"/>
                </a:solidFill>
                <a:effectLst>
                  <a:glow rad="152400">
                    <a:srgbClr val="000000"/>
                  </a:glow>
                </a:effectLst>
                <a:latin typeface="Arial" charset="0"/>
                <a:ea typeface="ＭＳ Ｐゴシック" charset="0"/>
              </a:rPr>
              <a:t>h</a:t>
            </a:r>
            <a:r>
              <a:rPr lang="en-US" b="1" i="1" dirty="0" smtClean="0">
                <a:solidFill>
                  <a:srgbClr val="FFFFFF"/>
                </a:solidFill>
                <a:effectLst>
                  <a:glow rad="152400">
                    <a:srgbClr val="000000"/>
                  </a:glow>
                </a:effectLst>
                <a:latin typeface="Arial" charset="0"/>
                <a:ea typeface="ＭＳ Ｐゴシック" charset="0"/>
              </a:rPr>
              <a:t>is </a:t>
            </a:r>
            <a:r>
              <a:rPr lang="en-US" b="1" i="1" dirty="0" smtClean="0">
                <a:solidFill>
                  <a:srgbClr val="FFFF00"/>
                </a:solidFill>
                <a:effectLst>
                  <a:glow rad="152400">
                    <a:srgbClr val="000000"/>
                  </a:glow>
                </a:effectLst>
                <a:latin typeface="Arial" charset="0"/>
                <a:ea typeface="ＭＳ Ｐゴシック" charset="0"/>
              </a:rPr>
              <a:t>judgment</a:t>
            </a:r>
            <a:r>
              <a:rPr lang="en-US" b="1" i="1" dirty="0" smtClean="0">
                <a:solidFill>
                  <a:srgbClr val="FFFFFF"/>
                </a:solidFill>
                <a:effectLst>
                  <a:glow rad="152400">
                    <a:srgbClr val="000000"/>
                  </a:glow>
                </a:effectLst>
                <a:latin typeface="Arial" charset="0"/>
                <a:ea typeface="ＭＳ Ｐゴシック" charset="0"/>
              </a:rPr>
              <a:t>…</a:t>
            </a:r>
            <a:endParaRPr lang="en-US" b="1" i="1" dirty="0">
              <a:solidFill>
                <a:srgbClr val="FFFFFF"/>
              </a:solidFill>
              <a:effectLst>
                <a:glow rad="152400">
                  <a:srgbClr val="000000"/>
                </a:glow>
              </a:effectLst>
              <a:latin typeface="Arial" charset="0"/>
              <a:ea typeface="ＭＳ Ｐゴシック" charset="0"/>
            </a:endParaRPr>
          </a:p>
        </p:txBody>
      </p:sp>
      <p:sp>
        <p:nvSpPr>
          <p:cNvPr id="7" name="Rectangle 2"/>
          <p:cNvSpPr txBox="1">
            <a:spLocks noChangeArrowheads="1"/>
          </p:cNvSpPr>
          <p:nvPr/>
        </p:nvSpPr>
        <p:spPr bwMode="auto">
          <a:xfrm>
            <a:off x="-1" y="5977713"/>
            <a:ext cx="9144000" cy="880287"/>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000" b="1" dirty="0" smtClean="0">
                <a:solidFill>
                  <a:srgbClr val="FFFFFF"/>
                </a:solidFill>
                <a:effectLst>
                  <a:glow rad="152400">
                    <a:srgbClr val="000000"/>
                  </a:glow>
                </a:effectLst>
                <a:latin typeface="Arial" charset="0"/>
                <a:ea typeface="ＭＳ Ｐゴシック" charset="0"/>
              </a:rPr>
              <a:t>Main Idea of Revelation 6–7</a:t>
            </a:r>
            <a:endParaRPr lang="en-US" sz="4000" b="1" dirty="0">
              <a:solidFill>
                <a:srgbClr val="FFFFFF"/>
              </a:solidFill>
              <a:effectLst>
                <a:glow rad="152400">
                  <a:srgbClr val="000000"/>
                </a:glow>
              </a:effectLst>
              <a:latin typeface="Arial" charset="0"/>
              <a:ea typeface="ＭＳ Ｐゴシック" charset="0"/>
            </a:endParaRPr>
          </a:p>
        </p:txBody>
      </p:sp>
      <p:sp>
        <p:nvSpPr>
          <p:cNvPr id="9" name="Rectangle 2"/>
          <p:cNvSpPr txBox="1">
            <a:spLocks noChangeArrowheads="1"/>
          </p:cNvSpPr>
          <p:nvPr/>
        </p:nvSpPr>
        <p:spPr bwMode="auto">
          <a:xfrm>
            <a:off x="3900917" y="1221694"/>
            <a:ext cx="5243084" cy="1285292"/>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b="1" i="1" dirty="0">
                <a:solidFill>
                  <a:srgbClr val="FFFFFF"/>
                </a:solidFill>
                <a:effectLst>
                  <a:glow rad="152400">
                    <a:srgbClr val="000000"/>
                  </a:glow>
                </a:effectLst>
                <a:latin typeface="Arial" charset="0"/>
                <a:ea typeface="ＭＳ Ｐゴシック" charset="0"/>
              </a:rPr>
              <a:t>w</a:t>
            </a:r>
            <a:r>
              <a:rPr lang="en-US" b="1" i="1" dirty="0" smtClean="0">
                <a:solidFill>
                  <a:srgbClr val="FFFFFF"/>
                </a:solidFill>
                <a:effectLst>
                  <a:glow rad="152400">
                    <a:srgbClr val="000000"/>
                  </a:glow>
                </a:effectLst>
                <a:latin typeface="Arial" charset="0"/>
                <a:ea typeface="ＭＳ Ｐゴシック" charset="0"/>
              </a:rPr>
              <a:t>ith his </a:t>
            </a:r>
            <a:r>
              <a:rPr lang="en-US" b="1" i="1" dirty="0" smtClean="0">
                <a:solidFill>
                  <a:srgbClr val="FFFF00"/>
                </a:solidFill>
                <a:effectLst>
                  <a:glow rad="152400">
                    <a:srgbClr val="000000"/>
                  </a:glow>
                </a:effectLst>
                <a:latin typeface="Arial" charset="0"/>
                <a:ea typeface="ＭＳ Ｐゴシック" charset="0"/>
              </a:rPr>
              <a:t>grace</a:t>
            </a:r>
            <a:r>
              <a:rPr lang="en-US" b="1" i="1" dirty="0" smtClean="0">
                <a:solidFill>
                  <a:srgbClr val="FFFFFF"/>
                </a:solidFill>
                <a:effectLst>
                  <a:glow rad="152400">
                    <a:srgbClr val="000000"/>
                  </a:glow>
                </a:effectLst>
                <a:latin typeface="Arial" charset="0"/>
                <a:ea typeface="ＭＳ Ｐゴシック" charset="0"/>
              </a:rPr>
              <a:t>.</a:t>
            </a:r>
            <a:endParaRPr lang="en-US" b="1" i="1" dirty="0">
              <a:solidFill>
                <a:srgbClr val="FFFFFF"/>
              </a:solidFill>
              <a:effectLst>
                <a:glow rad="152400">
                  <a:srgbClr val="000000"/>
                </a:glow>
              </a:effectLst>
              <a:latin typeface="Arial" charset="0"/>
              <a:ea typeface="ＭＳ Ｐゴシック" charset="0"/>
            </a:endParaRPr>
          </a:p>
        </p:txBody>
      </p:sp>
    </p:spTree>
    <p:extLst>
      <p:ext uri="{BB962C8B-B14F-4D97-AF65-F5344CB8AC3E}">
        <p14:creationId xmlns:p14="http://schemas.microsoft.com/office/powerpoint/2010/main" val="22551704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51386"/>
            <a:ext cx="9144000" cy="5348748"/>
          </a:xfrm>
          <a:prstGeom prst="rect">
            <a:avLst/>
          </a:prstGeom>
        </p:spPr>
      </p:pic>
      <p:sp>
        <p:nvSpPr>
          <p:cNvPr id="887810" name="Rectangle 1026"/>
          <p:cNvSpPr>
            <a:spLocks noGrp="1" noChangeArrowheads="1"/>
          </p:cNvSpPr>
          <p:nvPr>
            <p:ph type="ctrTitle"/>
          </p:nvPr>
        </p:nvSpPr>
        <p:spPr>
          <a:xfrm>
            <a:off x="0" y="0"/>
            <a:ext cx="9144000" cy="838200"/>
          </a:xfrm>
          <a:effectLst/>
        </p:spPr>
        <p:txBody>
          <a:bodyPr/>
          <a:lstStyle/>
          <a:p>
            <a:pPr>
              <a:defRPr/>
            </a:pPr>
            <a:r>
              <a:rPr lang="en-US" sz="4800" b="1" dirty="0" smtClean="0">
                <a:solidFill>
                  <a:srgbClr val="FFFF00"/>
                </a:solidFill>
                <a:effectLst>
                  <a:outerShdw blurRad="50800" dist="139700" dir="2700000" algn="tl" rotWithShape="0">
                    <a:srgbClr val="000000"/>
                  </a:outerShdw>
                </a:effectLst>
                <a:latin typeface="Arial" charset="0"/>
                <a:ea typeface="ＭＳ Ｐゴシック" charset="0"/>
                <a:cs typeface="ＭＳ Ｐゴシック" charset="0"/>
              </a:rPr>
              <a:t>Why</a:t>
            </a:r>
            <a:r>
              <a:rPr lang="en-US" sz="4800" b="1" dirty="0" smtClean="0">
                <a:effectLst>
                  <a:outerShdw blurRad="50800" dist="139700" dir="2700000" algn="tl" rotWithShape="0">
                    <a:srgbClr val="000000"/>
                  </a:outerShdw>
                </a:effectLst>
                <a:latin typeface="Arial" charset="0"/>
                <a:ea typeface="ＭＳ Ｐゴシック" charset="0"/>
                <a:cs typeface="ＭＳ Ｐゴシック" charset="0"/>
              </a:rPr>
              <a:t> so many calamities?</a:t>
            </a:r>
            <a:endParaRPr lang="en-US" sz="4800" dirty="0">
              <a:effectLst>
                <a:outerShdw blurRad="50800" dist="139700" dir="2700000" algn="tl" rotWithShape="0">
                  <a:srgbClr val="000000"/>
                </a:outerShdw>
              </a:effectLst>
              <a:latin typeface="Times New Roman" charset="0"/>
              <a:ea typeface="ＭＳ Ｐゴシック" charset="0"/>
              <a:cs typeface="ＭＳ Ｐゴシック" charset="0"/>
            </a:endParaRPr>
          </a:p>
        </p:txBody>
      </p:sp>
      <p:sp>
        <p:nvSpPr>
          <p:cNvPr id="4" name="Rectangle 1026"/>
          <p:cNvSpPr txBox="1">
            <a:spLocks noChangeArrowheads="1"/>
          </p:cNvSpPr>
          <p:nvPr/>
        </p:nvSpPr>
        <p:spPr bwMode="auto">
          <a:xfrm>
            <a:off x="0" y="5969981"/>
            <a:ext cx="91440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smtClean="0">
                <a:solidFill>
                  <a:srgbClr val="FFFF00"/>
                </a:solidFill>
                <a:effectLst>
                  <a:outerShdw blurRad="50800" dist="139700" dir="2700000" algn="tl" rotWithShape="0">
                    <a:srgbClr val="000000"/>
                  </a:outerShdw>
                </a:effectLst>
                <a:latin typeface="Arial" charset="0"/>
                <a:ea typeface="ＭＳ Ｐゴシック" charset="0"/>
                <a:cs typeface="ＭＳ Ｐゴシック" charset="0"/>
              </a:rPr>
              <a:t>What</a:t>
            </a:r>
            <a:r>
              <a:rPr lang="en-US" sz="4800" b="1" dirty="0" smtClean="0">
                <a:effectLst>
                  <a:outerShdw blurRad="50800" dist="139700" dir="2700000" algn="tl" rotWithShape="0">
                    <a:srgbClr val="000000"/>
                  </a:outerShdw>
                </a:effectLst>
                <a:latin typeface="Arial" charset="0"/>
                <a:ea typeface="ＭＳ Ｐゴシック" charset="0"/>
                <a:cs typeface="ＭＳ Ｐゴシック" charset="0"/>
              </a:rPr>
              <a:t> judgments are ahead?</a:t>
            </a:r>
            <a:endParaRPr lang="en-US" sz="4800" dirty="0">
              <a:effectLst>
                <a:outerShdw blurRad="50800" dist="139700" dir="2700000" algn="tl" rotWithShape="0">
                  <a:srgbClr val="000000"/>
                </a:outerShdw>
              </a:effectLst>
              <a:latin typeface="Times New Roman" charset="0"/>
              <a:ea typeface="ＭＳ Ｐゴシック" charset="0"/>
              <a:cs typeface="ＭＳ Ｐゴシック" charset="0"/>
            </a:endParaRPr>
          </a:p>
        </p:txBody>
      </p:sp>
      <p:sp>
        <p:nvSpPr>
          <p:cNvPr id="3" name="Oval Callout 2"/>
          <p:cNvSpPr/>
          <p:nvPr/>
        </p:nvSpPr>
        <p:spPr bwMode="auto">
          <a:xfrm>
            <a:off x="1636889" y="1494589"/>
            <a:ext cx="4459111" cy="1690957"/>
          </a:xfrm>
          <a:prstGeom prst="wedgeEllipseCallout">
            <a:avLst>
              <a:gd name="adj1" fmla="val -51355"/>
              <a:gd name="adj2" fmla="val -99567"/>
            </a:avLst>
          </a:prstGeom>
          <a:solidFill>
            <a:srgbClr val="8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3600" b="1" dirty="0" smtClean="0">
                <a:solidFill>
                  <a:schemeClr val="bg1"/>
                </a:solidFill>
                <a:effectLst>
                  <a:outerShdw blurRad="38100" dist="38100" dir="2700000" algn="tl">
                    <a:srgbClr val="000000">
                      <a:alpha val="43137"/>
                    </a:srgbClr>
                  </a:outerShdw>
                </a:effectLst>
                <a:latin typeface="Arial"/>
                <a:cs typeface="Arial"/>
              </a:rPr>
              <a:t>Revelation 8:1-5</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16982325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21409" cy="6858000"/>
          </a:xfrm>
          <a:prstGeom prst="rect">
            <a:avLst/>
          </a:prstGeom>
        </p:spPr>
      </p:pic>
      <p:sp>
        <p:nvSpPr>
          <p:cNvPr id="887810" name="Rectangle 1026"/>
          <p:cNvSpPr>
            <a:spLocks noGrp="1" noChangeArrowheads="1"/>
          </p:cNvSpPr>
          <p:nvPr>
            <p:ph type="ctrTitle"/>
          </p:nvPr>
        </p:nvSpPr>
        <p:spPr>
          <a:xfrm>
            <a:off x="0" y="-110066"/>
            <a:ext cx="4303889" cy="6841066"/>
          </a:xfrm>
          <a:effectLst/>
        </p:spPr>
        <p:txBody>
          <a:bodyPr/>
          <a:lstStyle/>
          <a:p>
            <a:pPr>
              <a:defRPr/>
            </a:pPr>
            <a:r>
              <a:rPr lang="en-US" sz="4800" b="1" dirty="0" smtClean="0">
                <a:solidFill>
                  <a:srgbClr val="000000"/>
                </a:solidFill>
                <a:effectLst>
                  <a:glow rad="139700">
                    <a:schemeClr val="bg1"/>
                  </a:glow>
                </a:effectLst>
                <a:latin typeface="Arial" charset="0"/>
                <a:ea typeface="ＭＳ Ｐゴシック" charset="0"/>
                <a:cs typeface="ＭＳ Ｐゴシック" charset="0"/>
              </a:rPr>
              <a:t>I.  God </a:t>
            </a:r>
            <a:r>
              <a:rPr lang="en-US" sz="4800" b="1" dirty="0">
                <a:solidFill>
                  <a:srgbClr val="000000"/>
                </a:solidFill>
                <a:effectLst>
                  <a:glow rad="139700">
                    <a:schemeClr val="bg1"/>
                  </a:glow>
                </a:effectLst>
                <a:latin typeface="Arial" charset="0"/>
                <a:ea typeface="ＭＳ Ｐゴシック" charset="0"/>
                <a:cs typeface="ＭＳ Ｐゴシック" charset="0"/>
              </a:rPr>
              <a:t>will answer his </a:t>
            </a:r>
            <a:r>
              <a:rPr lang="en-US" sz="4800" b="1" dirty="0" smtClean="0">
                <a:solidFill>
                  <a:srgbClr val="000000"/>
                </a:solidFill>
                <a:effectLst>
                  <a:glow rad="139700">
                    <a:schemeClr val="bg1"/>
                  </a:glow>
                </a:effectLst>
                <a:latin typeface="Arial" charset="0"/>
                <a:ea typeface="ＭＳ Ｐゴシック" charset="0"/>
                <a:cs typeface="ＭＳ Ｐゴシック" charset="0"/>
              </a:rPr>
              <a:t>people</a:t>
            </a:r>
            <a:r>
              <a:rPr lang="fr-FR" sz="4800" b="1" dirty="0" smtClean="0">
                <a:solidFill>
                  <a:srgbClr val="000000"/>
                </a:solidFill>
                <a:effectLst>
                  <a:glow rad="139700">
                    <a:schemeClr val="bg1"/>
                  </a:glow>
                </a:effectLst>
                <a:latin typeface="Arial" charset="0"/>
                <a:ea typeface="ＭＳ Ｐゴシック" charset="0"/>
                <a:cs typeface="ＭＳ Ｐゴシック" charset="0"/>
              </a:rPr>
              <a:t>'</a:t>
            </a:r>
            <a:r>
              <a:rPr lang="en-US" sz="4800" b="1" dirty="0" smtClean="0">
                <a:solidFill>
                  <a:srgbClr val="000000"/>
                </a:solidFill>
                <a:effectLst>
                  <a:glow rad="139700">
                    <a:schemeClr val="bg1"/>
                  </a:glow>
                </a:effectLst>
                <a:latin typeface="Arial" charset="0"/>
                <a:ea typeface="ＭＳ Ｐゴシック" charset="0"/>
                <a:cs typeface="ＭＳ Ｐゴシック" charset="0"/>
              </a:rPr>
              <a:t>s </a:t>
            </a:r>
            <a:r>
              <a:rPr lang="en-US" sz="4800" b="1" dirty="0">
                <a:solidFill>
                  <a:srgbClr val="000000"/>
                </a:solidFill>
                <a:effectLst>
                  <a:glow rad="139700">
                    <a:schemeClr val="bg1"/>
                  </a:glow>
                </a:effectLst>
                <a:latin typeface="Arial" charset="0"/>
                <a:ea typeface="ＭＳ Ｐゴシック" charset="0"/>
                <a:cs typeface="ＭＳ Ｐゴシック" charset="0"/>
              </a:rPr>
              <a:t>prayers for </a:t>
            </a:r>
            <a:r>
              <a:rPr lang="en-US" sz="4800" b="1" dirty="0">
                <a:solidFill>
                  <a:srgbClr val="800000"/>
                </a:solidFill>
                <a:effectLst>
                  <a:glow rad="139700">
                    <a:schemeClr val="bg1"/>
                  </a:glow>
                </a:effectLst>
                <a:latin typeface="Arial" charset="0"/>
                <a:ea typeface="ＭＳ Ｐゴシック" charset="0"/>
                <a:cs typeface="ＭＳ Ｐゴシック" charset="0"/>
              </a:rPr>
              <a:t>vindication</a:t>
            </a:r>
            <a:r>
              <a:rPr lang="en-US" sz="4800" b="1" dirty="0">
                <a:solidFill>
                  <a:srgbClr val="000000"/>
                </a:solidFill>
                <a:effectLst>
                  <a:glow rad="139700">
                    <a:schemeClr val="bg1"/>
                  </a:glow>
                </a:effectLst>
                <a:latin typeface="Arial" charset="0"/>
                <a:ea typeface="ＭＳ Ｐゴシック" charset="0"/>
                <a:cs typeface="ＭＳ Ｐゴシック" charset="0"/>
              </a:rPr>
              <a:t> </a:t>
            </a:r>
            <a:r>
              <a:rPr lang="en-US" sz="4800" b="1" dirty="0" smtClean="0">
                <a:solidFill>
                  <a:srgbClr val="000000"/>
                </a:solidFill>
                <a:effectLst>
                  <a:glow rad="139700">
                    <a:schemeClr val="bg1"/>
                  </a:glow>
                </a:effectLst>
                <a:latin typeface="Arial" charset="0"/>
                <a:ea typeface="ＭＳ Ｐゴシック" charset="0"/>
                <a:cs typeface="ＭＳ Ｐゴシック" charset="0"/>
              </a:rPr>
              <a:t>(</a:t>
            </a:r>
            <a:r>
              <a:rPr lang="en-US" sz="4800" b="1" dirty="0">
                <a:solidFill>
                  <a:srgbClr val="000000"/>
                </a:solidFill>
                <a:effectLst>
                  <a:glow rad="139700">
                    <a:schemeClr val="bg1"/>
                  </a:glow>
                </a:effectLst>
                <a:latin typeface="Arial" charset="0"/>
                <a:ea typeface="ＭＳ Ｐゴシック" charset="0"/>
                <a:cs typeface="ＭＳ Ｐゴシック" charset="0"/>
              </a:rPr>
              <a:t>Rev. 8</a:t>
            </a:r>
            <a:r>
              <a:rPr lang="en-US" sz="4800" b="1" dirty="0" smtClean="0">
                <a:solidFill>
                  <a:srgbClr val="000000"/>
                </a:solidFill>
                <a:effectLst>
                  <a:glow rad="139700">
                    <a:schemeClr val="bg1"/>
                  </a:glow>
                </a:effectLst>
                <a:latin typeface="Arial" charset="0"/>
                <a:ea typeface="ＭＳ Ｐゴシック" charset="0"/>
                <a:cs typeface="ＭＳ Ｐゴシック" charset="0"/>
              </a:rPr>
              <a:t>:1-5</a:t>
            </a:r>
            <a:r>
              <a:rPr lang="en-US" sz="4800" b="1" dirty="0">
                <a:solidFill>
                  <a:srgbClr val="000000"/>
                </a:solidFill>
                <a:effectLst>
                  <a:glow rad="139700">
                    <a:schemeClr val="bg1"/>
                  </a:glow>
                </a:effectLst>
                <a:latin typeface="Arial" charset="0"/>
                <a:ea typeface="ＭＳ Ｐゴシック" charset="0"/>
                <a:cs typeface="ＭＳ Ｐゴシック" charset="0"/>
              </a:rPr>
              <a:t>)</a:t>
            </a:r>
            <a:endParaRPr lang="en-US" sz="4800" dirty="0">
              <a:solidFill>
                <a:srgbClr val="000000"/>
              </a:solidFill>
              <a:effectLst>
                <a:glow rad="139700">
                  <a:schemeClr val="bg1"/>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5448734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1" descr="7thSeal.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7322422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1" descr="13 Seven Angels, Seven Trumpets.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0" y="-88415"/>
            <a:ext cx="9144000" cy="6973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2997978" y="5799667"/>
            <a:ext cx="6369405" cy="879191"/>
          </a:xfrm>
          <a:effectLst>
            <a:outerShdw blurRad="63500" dist="35921" dir="2700000" algn="ctr" rotWithShape="0">
              <a:schemeClr val="tx2">
                <a:alpha val="74998"/>
              </a:schemeClr>
            </a:outerShdw>
          </a:effectLst>
        </p:spPr>
        <p:txBody>
          <a:bodyPr/>
          <a:lstStyle/>
          <a:p>
            <a:pPr>
              <a:defRPr/>
            </a:pPr>
            <a:r>
              <a:rPr lang="en-US" sz="3600" b="1" dirty="0" smtClean="0">
                <a:effectLst>
                  <a:glow rad="228600">
                    <a:schemeClr val="tx1">
                      <a:alpha val="75000"/>
                    </a:schemeClr>
                  </a:glow>
                </a:effectLst>
                <a:latin typeface="Arial" charset="0"/>
                <a:ea typeface="ＭＳ Ｐゴシック" charset="0"/>
                <a:cs typeface="ＭＳ Ｐゴシック" charset="0"/>
              </a:rPr>
              <a:t>The seventh seal (8:1-2)</a:t>
            </a:r>
            <a:endParaRPr lang="en-US" sz="3600" dirty="0">
              <a:effectLst>
                <a:glow rad="228600">
                  <a:schemeClr val="tx1">
                    <a:alpha val="75000"/>
                  </a:schemeClr>
                </a:glow>
              </a:effectLst>
              <a:latin typeface="Times New Roman" charset="0"/>
              <a:ea typeface="ＭＳ Ｐゴシック" charset="0"/>
              <a:cs typeface="ＭＳ Ｐゴシック" charset="0"/>
            </a:endParaRPr>
          </a:p>
        </p:txBody>
      </p:sp>
      <p:sp>
        <p:nvSpPr>
          <p:cNvPr id="4" name="Rectangle 1026"/>
          <p:cNvSpPr txBox="1">
            <a:spLocks noChangeArrowheads="1"/>
          </p:cNvSpPr>
          <p:nvPr/>
        </p:nvSpPr>
        <p:spPr bwMode="auto">
          <a:xfrm>
            <a:off x="152400" y="0"/>
            <a:ext cx="3083874" cy="67818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defRPr/>
            </a:pPr>
            <a:r>
              <a:rPr lang="en-US" altLang="ja-JP" sz="2800" b="1" dirty="0" smtClean="0">
                <a:solidFill>
                  <a:srgbClr val="FFFFFF"/>
                </a:solidFill>
                <a:effectLst>
                  <a:glow rad="228600">
                    <a:srgbClr val="000000">
                      <a:alpha val="75000"/>
                    </a:srgbClr>
                  </a:glow>
                </a:effectLst>
                <a:latin typeface="Arial" charset="0"/>
              </a:rPr>
              <a:t>"When the Lamb broke the seventh seal on the scroll, there was </a:t>
            </a:r>
            <a:r>
              <a:rPr lang="en-US" altLang="ja-JP" sz="2800" b="1" dirty="0" smtClean="0">
                <a:solidFill>
                  <a:srgbClr val="FFFF00"/>
                </a:solidFill>
                <a:effectLst>
                  <a:glow rad="228600">
                    <a:srgbClr val="000000">
                      <a:alpha val="75000"/>
                    </a:srgbClr>
                  </a:glow>
                </a:effectLst>
                <a:latin typeface="Arial" charset="0"/>
              </a:rPr>
              <a:t>silence</a:t>
            </a:r>
            <a:r>
              <a:rPr lang="en-US" altLang="ja-JP" sz="2800" b="1" dirty="0" smtClean="0">
                <a:solidFill>
                  <a:srgbClr val="FFFFFF"/>
                </a:solidFill>
                <a:effectLst>
                  <a:glow rad="228600">
                    <a:srgbClr val="000000">
                      <a:alpha val="75000"/>
                    </a:srgbClr>
                  </a:glow>
                </a:effectLst>
                <a:latin typeface="Arial" charset="0"/>
              </a:rPr>
              <a:t> throughout heaven for about half an hour. </a:t>
            </a:r>
            <a:br>
              <a:rPr lang="en-US" altLang="ja-JP" sz="2800" b="1" dirty="0" smtClean="0">
                <a:solidFill>
                  <a:srgbClr val="FFFFFF"/>
                </a:solidFill>
                <a:effectLst>
                  <a:glow rad="228600">
                    <a:srgbClr val="000000">
                      <a:alpha val="75000"/>
                    </a:srgbClr>
                  </a:glow>
                </a:effectLst>
                <a:latin typeface="Arial" charset="0"/>
              </a:rPr>
            </a:br>
            <a:r>
              <a:rPr lang="en-US" altLang="ja-JP" sz="2800" b="1" baseline="30000" dirty="0" smtClean="0">
                <a:solidFill>
                  <a:srgbClr val="FFFFFF"/>
                </a:solidFill>
                <a:effectLst>
                  <a:glow rad="228600">
                    <a:srgbClr val="000000">
                      <a:alpha val="75000"/>
                    </a:srgbClr>
                  </a:glow>
                </a:effectLst>
                <a:latin typeface="Arial" charset="0"/>
              </a:rPr>
              <a:t>2</a:t>
            </a:r>
            <a:r>
              <a:rPr lang="en-US" altLang="ja-JP" sz="2800" b="1" dirty="0" smtClean="0">
                <a:solidFill>
                  <a:srgbClr val="FFFFFF"/>
                </a:solidFill>
                <a:effectLst>
                  <a:glow rad="228600">
                    <a:srgbClr val="000000">
                      <a:alpha val="75000"/>
                    </a:srgbClr>
                  </a:glow>
                </a:effectLst>
                <a:latin typeface="Arial" charset="0"/>
              </a:rPr>
              <a:t>I saw the seven angels who stand before God, and they were given seven </a:t>
            </a:r>
            <a:r>
              <a:rPr lang="en-US" altLang="ja-JP" sz="2800" b="1" dirty="0" smtClean="0">
                <a:solidFill>
                  <a:srgbClr val="FFFF00"/>
                </a:solidFill>
                <a:effectLst>
                  <a:glow rad="228600">
                    <a:srgbClr val="000000">
                      <a:alpha val="75000"/>
                    </a:srgbClr>
                  </a:glow>
                </a:effectLst>
                <a:latin typeface="Arial" charset="0"/>
              </a:rPr>
              <a:t>trumpets</a:t>
            </a:r>
            <a:r>
              <a:rPr lang="en-US" altLang="ja-JP" sz="2800" b="1" dirty="0" smtClean="0">
                <a:solidFill>
                  <a:srgbClr val="FFFFFF"/>
                </a:solidFill>
                <a:effectLst>
                  <a:glow rad="228600">
                    <a:srgbClr val="000000">
                      <a:alpha val="75000"/>
                    </a:srgbClr>
                  </a:glow>
                </a:effectLst>
                <a:latin typeface="Arial" charset="0"/>
              </a:rPr>
              <a:t>" </a:t>
            </a:r>
            <a:br>
              <a:rPr lang="en-US" altLang="ja-JP" sz="2800" b="1" dirty="0" smtClean="0">
                <a:solidFill>
                  <a:srgbClr val="FFFFFF"/>
                </a:solidFill>
                <a:effectLst>
                  <a:glow rad="228600">
                    <a:srgbClr val="000000">
                      <a:alpha val="75000"/>
                    </a:srgbClr>
                  </a:glow>
                </a:effectLst>
                <a:latin typeface="Arial" charset="0"/>
              </a:rPr>
            </a:br>
            <a:r>
              <a:rPr lang="en-US" altLang="ja-JP" sz="2800" b="1" dirty="0" smtClean="0">
                <a:solidFill>
                  <a:srgbClr val="FFFFFF"/>
                </a:solidFill>
                <a:effectLst>
                  <a:glow rad="228600">
                    <a:srgbClr val="000000">
                      <a:alpha val="75000"/>
                    </a:srgbClr>
                  </a:glow>
                </a:effectLst>
                <a:latin typeface="Arial" charset="0"/>
              </a:rPr>
              <a:t>(</a:t>
            </a:r>
            <a:r>
              <a:rPr lang="en-US" altLang="ja-JP" sz="2000" b="1" dirty="0" smtClean="0">
                <a:solidFill>
                  <a:srgbClr val="FFFFFF"/>
                </a:solidFill>
                <a:effectLst>
                  <a:glow rad="228600">
                    <a:srgbClr val="000000">
                      <a:alpha val="75000"/>
                    </a:srgbClr>
                  </a:glow>
                </a:effectLst>
                <a:latin typeface="Arial" charset="0"/>
              </a:rPr>
              <a:t>NLT</a:t>
            </a:r>
            <a:r>
              <a:rPr lang="en-US" altLang="ja-JP" sz="2800" b="1" dirty="0" smtClean="0">
                <a:solidFill>
                  <a:srgbClr val="FFFFFF"/>
                </a:solidFill>
                <a:effectLst>
                  <a:glow rad="228600">
                    <a:srgbClr val="000000">
                      <a:alpha val="75000"/>
                    </a:srgbClr>
                  </a:glow>
                </a:effectLst>
                <a:latin typeface="Arial" charset="0"/>
              </a:rPr>
              <a:t>).</a:t>
            </a:r>
            <a:endParaRPr lang="en-US" sz="2800" dirty="0" smtClean="0">
              <a:solidFill>
                <a:srgbClr val="FFFFFF"/>
              </a:solidFill>
              <a:effectLst>
                <a:glow rad="228600">
                  <a:srgbClr val="000000">
                    <a:alpha val="75000"/>
                  </a:srgbClr>
                </a:glow>
              </a:effectLst>
              <a:latin typeface="Times New Roman" charset="0"/>
            </a:endParaRPr>
          </a:p>
        </p:txBody>
      </p:sp>
    </p:spTree>
    <p:extLst>
      <p:ext uri="{BB962C8B-B14F-4D97-AF65-F5344CB8AC3E}">
        <p14:creationId xmlns:p14="http://schemas.microsoft.com/office/powerpoint/2010/main" val="4263607252"/>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0"/>
            <a:ext cx="9218739" cy="6852354"/>
          </a:xfrm>
          <a:prstGeom prst="rect">
            <a:avLst/>
          </a:prstGeom>
        </p:spPr>
      </p:pic>
      <p:sp>
        <p:nvSpPr>
          <p:cNvPr id="887810" name="Rectangle 1026"/>
          <p:cNvSpPr>
            <a:spLocks noGrp="1" noChangeArrowheads="1"/>
          </p:cNvSpPr>
          <p:nvPr>
            <p:ph type="ctrTitle"/>
          </p:nvPr>
        </p:nvSpPr>
        <p:spPr>
          <a:xfrm>
            <a:off x="5410200" y="228600"/>
            <a:ext cx="3733800" cy="1371600"/>
          </a:xfrm>
          <a:noFill/>
          <a:ln w="9525">
            <a:noFill/>
            <a:miter lim="800000"/>
            <a:headEnd/>
            <a:tailEnd/>
          </a:ln>
          <a:effectLst>
            <a:outerShdw blurRad="63500" dist="35921" dir="2700000" algn="ctr" rotWithShape="0">
              <a:schemeClr val="tx2">
                <a:alpha val="74998"/>
              </a:schemeClr>
            </a:outerShdw>
          </a:effectLst>
        </p:spPr>
        <p:txBody>
          <a:bodyPr anchor="ctr"/>
          <a:lstStyle/>
          <a:p>
            <a:pPr algn="l"/>
            <a:r>
              <a:rPr lang="en-US" b="1" kern="1200" dirty="0">
                <a:solidFill>
                  <a:srgbClr val="FFFFFF"/>
                </a:solidFill>
                <a:effectLst>
                  <a:glow rad="279400">
                    <a:schemeClr val="tx1"/>
                  </a:glow>
                </a:effectLst>
                <a:latin typeface="Arial" charset="0"/>
                <a:ea typeface="ＭＳ Ｐゴシック" charset="0"/>
                <a:cs typeface="ＭＳ Ｐゴシック" charset="0"/>
              </a:rPr>
              <a:t>The Incense</a:t>
            </a:r>
            <a:br>
              <a:rPr lang="en-US" b="1" kern="1200" dirty="0">
                <a:solidFill>
                  <a:srgbClr val="FFFFFF"/>
                </a:solidFill>
                <a:effectLst>
                  <a:glow rad="279400">
                    <a:schemeClr val="tx1"/>
                  </a:glow>
                </a:effectLst>
                <a:latin typeface="Arial" charset="0"/>
                <a:ea typeface="ＭＳ Ｐゴシック" charset="0"/>
                <a:cs typeface="ＭＳ Ｐゴシック" charset="0"/>
              </a:rPr>
            </a:br>
            <a:r>
              <a:rPr lang="en-US" b="1" kern="1200" dirty="0">
                <a:solidFill>
                  <a:srgbClr val="FFFFFF"/>
                </a:solidFill>
                <a:effectLst>
                  <a:glow rad="279400">
                    <a:schemeClr val="tx1"/>
                  </a:glow>
                </a:effectLst>
                <a:latin typeface="Arial" charset="0"/>
                <a:ea typeface="ＭＳ Ｐゴシック" charset="0"/>
                <a:cs typeface="ＭＳ Ｐゴシック" charset="0"/>
              </a:rPr>
              <a:t>(Rev. 8:3-4)</a:t>
            </a:r>
          </a:p>
        </p:txBody>
      </p:sp>
      <p:sp>
        <p:nvSpPr>
          <p:cNvPr id="4" name="Rectangle 1026"/>
          <p:cNvSpPr txBox="1">
            <a:spLocks noChangeArrowheads="1"/>
          </p:cNvSpPr>
          <p:nvPr/>
        </p:nvSpPr>
        <p:spPr bwMode="auto">
          <a:xfrm>
            <a:off x="72078" y="5080000"/>
            <a:ext cx="9081474" cy="1772354"/>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defRPr/>
            </a:pPr>
            <a:r>
              <a:rPr lang="en-US" altLang="ja-JP" sz="2800" b="1" baseline="30000" dirty="0" smtClean="0">
                <a:solidFill>
                  <a:srgbClr val="FFFFFF"/>
                </a:solidFill>
                <a:effectLst>
                  <a:glow rad="279400">
                    <a:schemeClr val="tx1"/>
                  </a:glow>
                </a:effectLst>
                <a:latin typeface="Arial" charset="0"/>
              </a:rPr>
              <a:t>4</a:t>
            </a:r>
            <a:r>
              <a:rPr lang="en-US" altLang="ja-JP" sz="2800" b="1" dirty="0" smtClean="0">
                <a:solidFill>
                  <a:srgbClr val="FFFFFF"/>
                </a:solidFill>
                <a:effectLst>
                  <a:glow rad="279400">
                    <a:schemeClr val="tx1"/>
                  </a:glow>
                </a:effectLst>
                <a:latin typeface="Arial" charset="0"/>
              </a:rPr>
              <a:t>The smoke of the incense, mixed with the </a:t>
            </a:r>
            <a:r>
              <a:rPr lang="en-US" altLang="ja-JP" sz="2800" b="1" dirty="0" smtClean="0">
                <a:solidFill>
                  <a:srgbClr val="FFFF00"/>
                </a:solidFill>
                <a:effectLst>
                  <a:glow rad="279400">
                    <a:schemeClr val="tx1"/>
                  </a:glow>
                </a:effectLst>
                <a:latin typeface="Arial" charset="0"/>
              </a:rPr>
              <a:t>prayers of God</a:t>
            </a:r>
            <a:r>
              <a:rPr lang="fr-FR" altLang="ja-JP" sz="2800" b="1" dirty="0" smtClean="0">
                <a:solidFill>
                  <a:srgbClr val="FFFF00"/>
                </a:solidFill>
                <a:effectLst>
                  <a:glow rad="279400">
                    <a:schemeClr val="tx1"/>
                  </a:glow>
                </a:effectLst>
                <a:latin typeface="Arial" charset="0"/>
              </a:rPr>
              <a:t>'</a:t>
            </a:r>
            <a:r>
              <a:rPr lang="en-US" altLang="ja-JP" sz="2800" b="1" dirty="0" smtClean="0">
                <a:solidFill>
                  <a:srgbClr val="FFFF00"/>
                </a:solidFill>
                <a:effectLst>
                  <a:glow rad="279400">
                    <a:schemeClr val="tx1"/>
                  </a:glow>
                </a:effectLst>
                <a:latin typeface="Arial" charset="0"/>
              </a:rPr>
              <a:t>s holy people</a:t>
            </a:r>
            <a:r>
              <a:rPr lang="en-US" altLang="ja-JP" sz="2800" b="1" dirty="0" smtClean="0">
                <a:solidFill>
                  <a:srgbClr val="FFFFFF"/>
                </a:solidFill>
                <a:effectLst>
                  <a:glow rad="279400">
                    <a:schemeClr val="tx1"/>
                  </a:glow>
                </a:effectLst>
                <a:latin typeface="Arial" charset="0"/>
              </a:rPr>
              <a:t>, ascended up to God from the altar where the angel had poured them out" (</a:t>
            </a:r>
            <a:r>
              <a:rPr lang="en-US" altLang="ja-JP" sz="2000" b="1" dirty="0" smtClean="0">
                <a:solidFill>
                  <a:srgbClr val="FFFFFF"/>
                </a:solidFill>
                <a:effectLst>
                  <a:glow rad="279400">
                    <a:schemeClr val="tx1"/>
                  </a:glow>
                </a:effectLst>
                <a:latin typeface="Arial" charset="0"/>
              </a:rPr>
              <a:t>NLT</a:t>
            </a:r>
            <a:r>
              <a:rPr lang="en-US" altLang="ja-JP" sz="2800" b="1" dirty="0" smtClean="0">
                <a:solidFill>
                  <a:srgbClr val="FFFFFF"/>
                </a:solidFill>
                <a:effectLst>
                  <a:glow rad="279400">
                    <a:schemeClr val="tx1"/>
                  </a:glow>
                </a:effectLst>
                <a:latin typeface="Arial" charset="0"/>
              </a:rPr>
              <a:t>).</a:t>
            </a:r>
            <a:endParaRPr lang="en-US" sz="2800" dirty="0" smtClean="0">
              <a:solidFill>
                <a:srgbClr val="FFFFFF"/>
              </a:solidFill>
              <a:effectLst>
                <a:glow rad="279400">
                  <a:schemeClr val="tx1"/>
                </a:glow>
              </a:effectLst>
              <a:latin typeface="Times New Roman" charset="0"/>
            </a:endParaRPr>
          </a:p>
        </p:txBody>
      </p:sp>
      <p:sp>
        <p:nvSpPr>
          <p:cNvPr id="7" name="Rectangle 1026"/>
          <p:cNvSpPr txBox="1">
            <a:spLocks noChangeArrowheads="1"/>
          </p:cNvSpPr>
          <p:nvPr/>
        </p:nvSpPr>
        <p:spPr bwMode="auto">
          <a:xfrm>
            <a:off x="208844" y="136766"/>
            <a:ext cx="4578079" cy="3653688"/>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defRPr/>
            </a:pPr>
            <a:r>
              <a:rPr lang="en-US" altLang="ja-JP" sz="2800" b="1" dirty="0" smtClean="0">
                <a:solidFill>
                  <a:srgbClr val="FFFFFF"/>
                </a:solidFill>
                <a:effectLst>
                  <a:glow rad="279400">
                    <a:schemeClr val="tx1"/>
                  </a:glow>
                </a:effectLst>
                <a:latin typeface="Arial" charset="0"/>
              </a:rPr>
              <a:t>"Then another angel with a gold incense burner came and stood at the altar. And a great amount of incense was given to him to mix with the </a:t>
            </a:r>
            <a:r>
              <a:rPr lang="en-US" altLang="ja-JP" sz="2800" b="1" dirty="0" smtClean="0">
                <a:solidFill>
                  <a:srgbClr val="FFFF00"/>
                </a:solidFill>
                <a:effectLst>
                  <a:glow rad="279400">
                    <a:schemeClr val="tx1"/>
                  </a:glow>
                </a:effectLst>
                <a:latin typeface="Arial" charset="0"/>
              </a:rPr>
              <a:t>prayers of God</a:t>
            </a:r>
            <a:r>
              <a:rPr lang="fr-FR" altLang="ja-JP" sz="2800" b="1" dirty="0" smtClean="0">
                <a:solidFill>
                  <a:srgbClr val="FFFF00"/>
                </a:solidFill>
                <a:effectLst>
                  <a:glow rad="279400">
                    <a:schemeClr val="tx1"/>
                  </a:glow>
                </a:effectLst>
                <a:latin typeface="Arial" charset="0"/>
              </a:rPr>
              <a:t>'</a:t>
            </a:r>
            <a:r>
              <a:rPr lang="en-US" altLang="ja-JP" sz="2800" b="1" dirty="0" smtClean="0">
                <a:solidFill>
                  <a:srgbClr val="FFFF00"/>
                </a:solidFill>
                <a:effectLst>
                  <a:glow rad="279400">
                    <a:schemeClr val="tx1"/>
                  </a:glow>
                </a:effectLst>
                <a:latin typeface="Arial" charset="0"/>
              </a:rPr>
              <a:t>s people</a:t>
            </a:r>
            <a:r>
              <a:rPr lang="en-US" altLang="ja-JP" sz="2800" b="1" dirty="0" smtClean="0">
                <a:solidFill>
                  <a:srgbClr val="FFFFFF"/>
                </a:solidFill>
                <a:effectLst>
                  <a:glow rad="279400">
                    <a:schemeClr val="tx1"/>
                  </a:glow>
                </a:effectLst>
                <a:latin typeface="Arial" charset="0"/>
              </a:rPr>
              <a:t> as an offering on the gold altar before the throne."</a:t>
            </a:r>
            <a:endParaRPr lang="en-US" sz="2800" dirty="0" smtClean="0">
              <a:solidFill>
                <a:srgbClr val="FFFFFF"/>
              </a:solidFill>
              <a:effectLst>
                <a:glow rad="279400">
                  <a:schemeClr val="tx1"/>
                </a:glow>
              </a:effectLst>
              <a:latin typeface="Times New Roman" charset="0"/>
            </a:endParaRPr>
          </a:p>
        </p:txBody>
      </p:sp>
    </p:spTree>
    <p:extLst>
      <p:ext uri="{BB962C8B-B14F-4D97-AF65-F5344CB8AC3E}">
        <p14:creationId xmlns:p14="http://schemas.microsoft.com/office/powerpoint/2010/main" val="30102984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1026"/>
          <p:cNvSpPr txBox="1">
            <a:spLocks noChangeArrowheads="1"/>
          </p:cNvSpPr>
          <p:nvPr/>
        </p:nvSpPr>
        <p:spPr bwMode="auto">
          <a:xfrm>
            <a:off x="152401" y="4763"/>
            <a:ext cx="3859486" cy="6777037"/>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defRPr/>
            </a:pPr>
            <a:r>
              <a:rPr lang="en-US" altLang="ja-JP" sz="3200" b="1" dirty="0" smtClean="0">
                <a:solidFill>
                  <a:srgbClr val="FFFFFF"/>
                </a:solidFill>
                <a:latin typeface="Arial" charset="0"/>
              </a:rPr>
              <a:t>"Then the angel filled the incense burner with fire from the altar and threw it down upon the earth; and thunder crashed, lightning flashed, and there was a terrible earthquake" (</a:t>
            </a:r>
            <a:r>
              <a:rPr lang="en-US" altLang="ja-JP" b="1" dirty="0" smtClean="0">
                <a:solidFill>
                  <a:srgbClr val="FFFFFF"/>
                </a:solidFill>
                <a:latin typeface="Arial" charset="0"/>
              </a:rPr>
              <a:t>NLT</a:t>
            </a:r>
            <a:r>
              <a:rPr lang="en-US" altLang="ja-JP" sz="3200" b="1" dirty="0" smtClean="0">
                <a:solidFill>
                  <a:srgbClr val="FFFFFF"/>
                </a:solidFill>
                <a:latin typeface="Arial" charset="0"/>
              </a:rPr>
              <a:t>).</a:t>
            </a:r>
            <a:endParaRPr lang="en-US" sz="3200" dirty="0" smtClean="0">
              <a:solidFill>
                <a:srgbClr val="FFFFFF"/>
              </a:solidFill>
              <a:latin typeface="Times New Roman" charset="0"/>
            </a:endParaRPr>
          </a:p>
        </p:txBody>
      </p:sp>
      <p:sp>
        <p:nvSpPr>
          <p:cNvPr id="5" name="Text Box 30"/>
          <p:cNvSpPr txBox="1">
            <a:spLocks noChangeArrowheads="1"/>
          </p:cNvSpPr>
          <p:nvPr/>
        </p:nvSpPr>
        <p:spPr bwMode="auto">
          <a:xfrm>
            <a:off x="8426138" y="4763"/>
            <a:ext cx="695270" cy="463846"/>
          </a:xfrm>
          <a:prstGeom prst="rect">
            <a:avLst/>
          </a:prstGeom>
          <a:no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379</a:t>
            </a:r>
            <a:endParaRPr lang="en-US" b="1" dirty="0">
              <a:solidFill>
                <a:srgbClr val="FFFFFF"/>
              </a:solidFill>
              <a:latin typeface="Arial" charset="0"/>
              <a:cs typeface="Arial" charset="0"/>
            </a:endParaRPr>
          </a:p>
        </p:txBody>
      </p:sp>
      <p:pic>
        <p:nvPicPr>
          <p:cNvPr id="3" name="Picture 2"/>
          <p:cNvPicPr>
            <a:picLocks noChangeAspect="1"/>
          </p:cNvPicPr>
          <p:nvPr/>
        </p:nvPicPr>
        <p:blipFill>
          <a:blip r:embed="rId3"/>
          <a:stretch>
            <a:fillRect/>
          </a:stretch>
        </p:blipFill>
        <p:spPr>
          <a:xfrm>
            <a:off x="4127337" y="963544"/>
            <a:ext cx="4956440" cy="5709819"/>
          </a:xfrm>
          <a:prstGeom prst="rect">
            <a:avLst/>
          </a:prstGeom>
        </p:spPr>
      </p:pic>
      <p:sp>
        <p:nvSpPr>
          <p:cNvPr id="887810" name="Rectangle 1026"/>
          <p:cNvSpPr>
            <a:spLocks noGrp="1" noChangeArrowheads="1"/>
          </p:cNvSpPr>
          <p:nvPr>
            <p:ph type="ctrTitle"/>
          </p:nvPr>
        </p:nvSpPr>
        <p:spPr>
          <a:xfrm>
            <a:off x="3992709" y="216454"/>
            <a:ext cx="3251776" cy="1623755"/>
          </a:xfrm>
          <a:solidFill>
            <a:schemeClr val="tx1"/>
          </a:solidFill>
          <a:effectLst>
            <a:outerShdw blurRad="63500" dist="35921" dir="2700000" algn="ctr" rotWithShape="0">
              <a:schemeClr val="tx2">
                <a:alpha val="74998"/>
              </a:schemeClr>
            </a:outerShdw>
          </a:effectLst>
        </p:spPr>
        <p:txBody>
          <a:bodyPr/>
          <a:lstStyle/>
          <a:p>
            <a:pPr>
              <a:defRPr/>
            </a:pPr>
            <a:r>
              <a:rPr lang="en-US" sz="3600" b="1" dirty="0" smtClean="0">
                <a:solidFill>
                  <a:schemeClr val="bg1"/>
                </a:solidFill>
                <a:latin typeface="Arial" charset="0"/>
                <a:ea typeface="ＭＳ Ｐゴシック" charset="0"/>
                <a:cs typeface="ＭＳ Ｐゴシック" charset="0"/>
              </a:rPr>
              <a:t>Casting Coals (</a:t>
            </a:r>
            <a:r>
              <a:rPr lang="en-US" sz="3600" b="1" dirty="0">
                <a:solidFill>
                  <a:schemeClr val="bg1"/>
                </a:solidFill>
                <a:latin typeface="Arial" charset="0"/>
                <a:ea typeface="ＭＳ Ｐゴシック" charset="0"/>
                <a:cs typeface="ＭＳ Ｐゴシック" charset="0"/>
              </a:rPr>
              <a:t>Rev. 8</a:t>
            </a:r>
            <a:r>
              <a:rPr lang="en-US" sz="3600" b="1" dirty="0" smtClean="0">
                <a:solidFill>
                  <a:schemeClr val="bg1"/>
                </a:solidFill>
                <a:latin typeface="Arial" charset="0"/>
                <a:ea typeface="ＭＳ Ｐゴシック" charset="0"/>
                <a:cs typeface="ＭＳ Ｐゴシック" charset="0"/>
              </a:rPr>
              <a:t>:5</a:t>
            </a:r>
            <a:r>
              <a:rPr lang="en-US" sz="3600" b="1" dirty="0">
                <a:solidFill>
                  <a:schemeClr val="bg1"/>
                </a:solidFill>
                <a:latin typeface="Arial" charset="0"/>
                <a:ea typeface="ＭＳ Ｐゴシック" charset="0"/>
                <a:cs typeface="ＭＳ Ｐゴシック" charset="0"/>
              </a:rPr>
              <a:t>)</a:t>
            </a:r>
            <a:endParaRPr lang="en-US" sz="3600" dirty="0">
              <a:solidFill>
                <a:schemeClr val="bg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44703372"/>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52995" name="Picture 1" descr="09 Souls of the Martyr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52388"/>
            <a:ext cx="9144000" cy="602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0" y="5516563"/>
            <a:ext cx="2916238"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5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endParaRPr lang="en-US" sz="105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48898" name="Rectangle 2"/>
          <p:cNvSpPr>
            <a:spLocks noGrp="1" noChangeArrowheads="1"/>
          </p:cNvSpPr>
          <p:nvPr>
            <p:ph type="ctrTitle"/>
          </p:nvPr>
        </p:nvSpPr>
        <p:spPr>
          <a:xfrm>
            <a:off x="0" y="5880100"/>
            <a:ext cx="9144000" cy="965200"/>
          </a:xfrm>
          <a:solidFill>
            <a:schemeClr val="tx1"/>
          </a:solidFill>
          <a:effectLst/>
          <a:extLst/>
        </p:spPr>
        <p:txBody>
          <a:bodyPr/>
          <a:lstStyle/>
          <a:p>
            <a:pPr eaLnBrk="1" hangingPunct="1">
              <a:defRPr/>
            </a:pPr>
            <a:r>
              <a:rPr lang="en-US" sz="3200" b="1" dirty="0" smtClean="0">
                <a:solidFill>
                  <a:schemeClr val="bg1"/>
                </a:solidFill>
                <a:effectLst>
                  <a:glow rad="101600">
                    <a:schemeClr val="tx1">
                      <a:alpha val="75000"/>
                    </a:schemeClr>
                  </a:glow>
                </a:effectLst>
                <a:latin typeface="Arial" pitchFamily="-111" charset="0"/>
                <a:ea typeface="ＭＳ Ｐゴシック" pitchFamily="-111" charset="-128"/>
                <a:cs typeface="ＭＳ Ｐゴシック" pitchFamily="-111" charset="-128"/>
              </a:rPr>
              <a:t>Seal #5: Martyrs </a:t>
            </a:r>
            <a:r>
              <a:rPr lang="en-US" sz="3200" b="1" dirty="0">
                <a:solidFill>
                  <a:schemeClr val="bg1"/>
                </a:solidFill>
                <a:effectLst>
                  <a:glow rad="101600">
                    <a:schemeClr val="tx1">
                      <a:alpha val="75000"/>
                    </a:schemeClr>
                  </a:glow>
                </a:effectLst>
                <a:latin typeface="Arial" pitchFamily="-111" charset="0"/>
                <a:ea typeface="ＭＳ Ｐゴシック" pitchFamily="-111" charset="-128"/>
                <a:cs typeface="ＭＳ Ｐゴシック" pitchFamily="-111" charset="-128"/>
              </a:rPr>
              <a:t>Assured under the Altar (6:9-11)</a:t>
            </a:r>
          </a:p>
        </p:txBody>
      </p:sp>
      <p:sp>
        <p:nvSpPr>
          <p:cNvPr id="5" name="Text Box 60"/>
          <p:cNvSpPr txBox="1">
            <a:spLocks noChangeArrowheads="1"/>
          </p:cNvSpPr>
          <p:nvPr/>
        </p:nvSpPr>
        <p:spPr bwMode="auto">
          <a:xfrm>
            <a:off x="8418611" y="43071"/>
            <a:ext cx="695270"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defRPr/>
            </a:pPr>
            <a:r>
              <a:rPr lang="en-US" b="1" dirty="0" smtClean="0">
                <a:solidFill>
                  <a:srgbClr val="FFFFFF"/>
                </a:solidFill>
                <a:latin typeface="Arial"/>
                <a:ea typeface="Osaka" charset="0"/>
                <a:cs typeface="Arial"/>
              </a:rPr>
              <a:t>376</a:t>
            </a:r>
            <a:endParaRPr lang="en-US" sz="2000" b="1" dirty="0" smtClean="0">
              <a:solidFill>
                <a:srgbClr val="FFFFFF"/>
              </a:solidFill>
              <a:latin typeface="Arial"/>
              <a:ea typeface="Osaka" charset="0"/>
              <a:cs typeface="Arial"/>
            </a:endParaRPr>
          </a:p>
        </p:txBody>
      </p:sp>
    </p:spTree>
    <p:extLst>
      <p:ext uri="{BB962C8B-B14F-4D97-AF65-F5344CB8AC3E}">
        <p14:creationId xmlns:p14="http://schemas.microsoft.com/office/powerpoint/2010/main" val="296293939"/>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04800" y="228600"/>
            <a:ext cx="8839200" cy="6629400"/>
          </a:xfrm>
          <a:prstGeom prst="rect">
            <a:avLst/>
          </a:prstGeom>
        </p:spPr>
      </p:pic>
      <p:sp>
        <p:nvSpPr>
          <p:cNvPr id="887810" name="Rectangle 1026"/>
          <p:cNvSpPr>
            <a:spLocks noGrp="1" noChangeArrowheads="1"/>
          </p:cNvSpPr>
          <p:nvPr>
            <p:ph type="ctrTitle"/>
          </p:nvPr>
        </p:nvSpPr>
        <p:spPr>
          <a:xfrm>
            <a:off x="0" y="228600"/>
            <a:ext cx="9144000" cy="1371600"/>
          </a:xfrm>
          <a:effectLst>
            <a:outerShdw blurRad="63500" dist="35921" dir="2700000" algn="ctr" rotWithShape="0">
              <a:schemeClr val="tx2">
                <a:alpha val="74998"/>
              </a:schemeClr>
            </a:outerShdw>
          </a:effectLst>
        </p:spPr>
        <p:txBody>
          <a:bodyPr/>
          <a:lstStyle/>
          <a:p>
            <a:pPr>
              <a:defRPr/>
            </a:pPr>
            <a:r>
              <a:rPr lang="en-US" sz="5400" b="1" dirty="0">
                <a:solidFill>
                  <a:schemeClr val="bg1"/>
                </a:solidFill>
                <a:latin typeface="Arial" charset="0"/>
                <a:ea typeface="ＭＳ Ｐゴシック" charset="0"/>
                <a:cs typeface="ＭＳ Ｐゴシック" charset="0"/>
              </a:rPr>
              <a:t>God, </a:t>
            </a:r>
            <a:r>
              <a:rPr lang="en-US" sz="5400" b="1" dirty="0" smtClean="0">
                <a:solidFill>
                  <a:schemeClr val="bg1"/>
                </a:solidFill>
                <a:latin typeface="Arial" charset="0"/>
                <a:ea typeface="ＭＳ Ｐゴシック" charset="0"/>
                <a:cs typeface="ＭＳ Ｐゴシック" charset="0"/>
              </a:rPr>
              <a:t>the righteous </a:t>
            </a:r>
            <a:r>
              <a:rPr lang="en-US" sz="5400" b="1" dirty="0">
                <a:solidFill>
                  <a:schemeClr val="bg1"/>
                </a:solidFill>
                <a:latin typeface="Arial" charset="0"/>
                <a:ea typeface="ＭＳ Ｐゴシック" charset="0"/>
                <a:cs typeface="ＭＳ Ｐゴシック" charset="0"/>
              </a:rPr>
              <a:t>judge, must judge </a:t>
            </a:r>
            <a:r>
              <a:rPr lang="en-US" sz="5400" b="1" dirty="0" smtClean="0">
                <a:solidFill>
                  <a:schemeClr val="bg1"/>
                </a:solidFill>
                <a:latin typeface="Arial" charset="0"/>
                <a:ea typeface="ＭＳ Ｐゴシック" charset="0"/>
                <a:cs typeface="ＭＳ Ｐゴシック" charset="0"/>
              </a:rPr>
              <a:t>sin!</a:t>
            </a:r>
            <a:endParaRPr lang="en-US" sz="5400" dirty="0">
              <a:solidFill>
                <a:schemeClr val="bg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593191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21409" cy="6858000"/>
          </a:xfrm>
          <a:prstGeom prst="rect">
            <a:avLst/>
          </a:prstGeom>
        </p:spPr>
      </p:pic>
      <p:sp>
        <p:nvSpPr>
          <p:cNvPr id="887810" name="Rectangle 1026"/>
          <p:cNvSpPr>
            <a:spLocks noGrp="1" noChangeArrowheads="1"/>
          </p:cNvSpPr>
          <p:nvPr>
            <p:ph type="ctrTitle"/>
          </p:nvPr>
        </p:nvSpPr>
        <p:spPr>
          <a:xfrm>
            <a:off x="0" y="-110066"/>
            <a:ext cx="4303889" cy="6841066"/>
          </a:xfrm>
          <a:effectLst/>
        </p:spPr>
        <p:txBody>
          <a:bodyPr/>
          <a:lstStyle/>
          <a:p>
            <a:pPr>
              <a:defRPr/>
            </a:pPr>
            <a:r>
              <a:rPr lang="en-US" sz="4800" b="1" dirty="0" smtClean="0">
                <a:solidFill>
                  <a:srgbClr val="000000"/>
                </a:solidFill>
                <a:effectLst>
                  <a:glow rad="139700">
                    <a:schemeClr val="bg1"/>
                  </a:glow>
                </a:effectLst>
                <a:latin typeface="Arial" charset="0"/>
                <a:ea typeface="ＭＳ Ｐゴシック" charset="0"/>
                <a:cs typeface="ＭＳ Ｐゴシック" charset="0"/>
              </a:rPr>
              <a:t>I.  God </a:t>
            </a:r>
            <a:r>
              <a:rPr lang="en-US" sz="4800" b="1" dirty="0">
                <a:solidFill>
                  <a:srgbClr val="000000"/>
                </a:solidFill>
                <a:effectLst>
                  <a:glow rad="139700">
                    <a:schemeClr val="bg1"/>
                  </a:glow>
                </a:effectLst>
                <a:latin typeface="Arial" charset="0"/>
                <a:ea typeface="ＭＳ Ｐゴシック" charset="0"/>
                <a:cs typeface="ＭＳ Ｐゴシック" charset="0"/>
              </a:rPr>
              <a:t>will answer his </a:t>
            </a:r>
            <a:r>
              <a:rPr lang="en-US" sz="4800" b="1" dirty="0" smtClean="0">
                <a:solidFill>
                  <a:srgbClr val="000000"/>
                </a:solidFill>
                <a:effectLst>
                  <a:glow rad="139700">
                    <a:schemeClr val="bg1"/>
                  </a:glow>
                </a:effectLst>
                <a:latin typeface="Arial" charset="0"/>
                <a:ea typeface="ＭＳ Ｐゴシック" charset="0"/>
                <a:cs typeface="ＭＳ Ｐゴシック" charset="0"/>
              </a:rPr>
              <a:t>people</a:t>
            </a:r>
            <a:r>
              <a:rPr lang="fr-FR" sz="4800" b="1" dirty="0" smtClean="0">
                <a:solidFill>
                  <a:srgbClr val="000000"/>
                </a:solidFill>
                <a:effectLst>
                  <a:glow rad="139700">
                    <a:schemeClr val="bg1"/>
                  </a:glow>
                </a:effectLst>
                <a:latin typeface="Arial" charset="0"/>
                <a:ea typeface="ＭＳ Ｐゴシック" charset="0"/>
                <a:cs typeface="ＭＳ Ｐゴシック" charset="0"/>
              </a:rPr>
              <a:t>'</a:t>
            </a:r>
            <a:r>
              <a:rPr lang="en-US" sz="4800" b="1" dirty="0" smtClean="0">
                <a:solidFill>
                  <a:srgbClr val="000000"/>
                </a:solidFill>
                <a:effectLst>
                  <a:glow rad="139700">
                    <a:schemeClr val="bg1"/>
                  </a:glow>
                </a:effectLst>
                <a:latin typeface="Arial" charset="0"/>
                <a:ea typeface="ＭＳ Ｐゴシック" charset="0"/>
                <a:cs typeface="ＭＳ Ｐゴシック" charset="0"/>
              </a:rPr>
              <a:t>s </a:t>
            </a:r>
            <a:r>
              <a:rPr lang="en-US" sz="4800" b="1" dirty="0">
                <a:solidFill>
                  <a:srgbClr val="000000"/>
                </a:solidFill>
                <a:effectLst>
                  <a:glow rad="139700">
                    <a:schemeClr val="bg1"/>
                  </a:glow>
                </a:effectLst>
                <a:latin typeface="Arial" charset="0"/>
                <a:ea typeface="ＭＳ Ｐゴシック" charset="0"/>
                <a:cs typeface="ＭＳ Ｐゴシック" charset="0"/>
              </a:rPr>
              <a:t>prayers for </a:t>
            </a:r>
            <a:r>
              <a:rPr lang="en-US" sz="4800" b="1" dirty="0">
                <a:solidFill>
                  <a:srgbClr val="800000"/>
                </a:solidFill>
                <a:effectLst>
                  <a:glow rad="139700">
                    <a:schemeClr val="bg1"/>
                  </a:glow>
                </a:effectLst>
                <a:latin typeface="Arial" charset="0"/>
                <a:ea typeface="ＭＳ Ｐゴシック" charset="0"/>
                <a:cs typeface="ＭＳ Ｐゴシック" charset="0"/>
              </a:rPr>
              <a:t>vindication</a:t>
            </a:r>
            <a:r>
              <a:rPr lang="en-US" sz="4800" b="1" dirty="0">
                <a:solidFill>
                  <a:srgbClr val="000000"/>
                </a:solidFill>
                <a:effectLst>
                  <a:glow rad="139700">
                    <a:schemeClr val="bg1"/>
                  </a:glow>
                </a:effectLst>
                <a:latin typeface="Arial" charset="0"/>
                <a:ea typeface="ＭＳ Ｐゴシック" charset="0"/>
                <a:cs typeface="ＭＳ Ｐゴシック" charset="0"/>
              </a:rPr>
              <a:t> </a:t>
            </a:r>
            <a:r>
              <a:rPr lang="en-US" sz="4800" b="1" dirty="0" smtClean="0">
                <a:solidFill>
                  <a:srgbClr val="000000"/>
                </a:solidFill>
                <a:effectLst>
                  <a:glow rad="139700">
                    <a:schemeClr val="bg1"/>
                  </a:glow>
                </a:effectLst>
                <a:latin typeface="Arial" charset="0"/>
                <a:ea typeface="ＭＳ Ｐゴシック" charset="0"/>
                <a:cs typeface="ＭＳ Ｐゴシック" charset="0"/>
              </a:rPr>
              <a:t>(</a:t>
            </a:r>
            <a:r>
              <a:rPr lang="en-US" sz="4800" b="1" dirty="0">
                <a:solidFill>
                  <a:srgbClr val="000000"/>
                </a:solidFill>
                <a:effectLst>
                  <a:glow rad="139700">
                    <a:schemeClr val="bg1"/>
                  </a:glow>
                </a:effectLst>
                <a:latin typeface="Arial" charset="0"/>
                <a:ea typeface="ＭＳ Ｐゴシック" charset="0"/>
                <a:cs typeface="ＭＳ Ｐゴシック" charset="0"/>
              </a:rPr>
              <a:t>Rev. 8</a:t>
            </a:r>
            <a:r>
              <a:rPr lang="en-US" sz="4800" b="1" dirty="0" smtClean="0">
                <a:solidFill>
                  <a:srgbClr val="000000"/>
                </a:solidFill>
                <a:effectLst>
                  <a:glow rad="139700">
                    <a:schemeClr val="bg1"/>
                  </a:glow>
                </a:effectLst>
                <a:latin typeface="Arial" charset="0"/>
                <a:ea typeface="ＭＳ Ｐゴシック" charset="0"/>
                <a:cs typeface="ＭＳ Ｐゴシック" charset="0"/>
              </a:rPr>
              <a:t>:1-5</a:t>
            </a:r>
            <a:r>
              <a:rPr lang="en-US" sz="4800" b="1" dirty="0">
                <a:solidFill>
                  <a:srgbClr val="000000"/>
                </a:solidFill>
                <a:effectLst>
                  <a:glow rad="139700">
                    <a:schemeClr val="bg1"/>
                  </a:glow>
                </a:effectLst>
                <a:latin typeface="Arial" charset="0"/>
                <a:ea typeface="ＭＳ Ｐゴシック" charset="0"/>
                <a:cs typeface="ＭＳ Ｐゴシック" charset="0"/>
              </a:rPr>
              <a:t>)</a:t>
            </a:r>
            <a:endParaRPr lang="en-US" sz="4800" dirty="0">
              <a:solidFill>
                <a:srgbClr val="000000"/>
              </a:solidFill>
              <a:effectLst>
                <a:glow rad="139700">
                  <a:schemeClr val="bg1"/>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8896226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0"/>
            <a:ext cx="9144000" cy="838200"/>
          </a:xfrm>
          <a:effectLst/>
        </p:spPr>
        <p:txBody>
          <a:bodyPr/>
          <a:lstStyle/>
          <a:p>
            <a:pPr>
              <a:defRPr/>
            </a:pPr>
            <a:r>
              <a:rPr lang="en-US" sz="5400" b="1" dirty="0" smtClean="0">
                <a:effectLst>
                  <a:outerShdw blurRad="50800" dist="139700" dir="2700000" algn="tl" rotWithShape="0">
                    <a:srgbClr val="000000"/>
                  </a:outerShdw>
                </a:effectLst>
                <a:latin typeface="Arial" charset="0"/>
                <a:ea typeface="ＭＳ Ｐゴシック" charset="0"/>
                <a:cs typeface="ＭＳ Ｐゴシック" charset="0"/>
              </a:rPr>
              <a:t>California Drought</a:t>
            </a:r>
            <a:endParaRPr lang="en-US" sz="5400" dirty="0">
              <a:effectLst>
                <a:outerShdw blurRad="50800" dist="139700" dir="2700000" algn="tl" rotWithShape="0">
                  <a:srgbClr val="000000"/>
                </a:outerShdw>
              </a:effectLst>
              <a:latin typeface="Times New Roman" charset="0"/>
              <a:ea typeface="ＭＳ Ｐゴシック" charset="0"/>
              <a:cs typeface="ＭＳ Ｐゴシック" charset="0"/>
            </a:endParaRPr>
          </a:p>
        </p:txBody>
      </p:sp>
      <p:sp>
        <p:nvSpPr>
          <p:cNvPr id="4" name="Rectangle 1026"/>
          <p:cNvSpPr txBox="1">
            <a:spLocks noChangeArrowheads="1"/>
          </p:cNvSpPr>
          <p:nvPr/>
        </p:nvSpPr>
        <p:spPr bwMode="auto">
          <a:xfrm>
            <a:off x="0" y="636328"/>
            <a:ext cx="91440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smtClean="0">
                <a:effectLst>
                  <a:outerShdw blurRad="50800" dist="139700" dir="2700000" algn="tl" rotWithShape="0">
                    <a:srgbClr val="000000"/>
                  </a:outerShdw>
                </a:effectLst>
                <a:latin typeface="Arial" charset="0"/>
                <a:ea typeface="ＭＳ Ｐゴシック" charset="0"/>
                <a:cs typeface="ＭＳ Ｐゴシック" charset="0"/>
              </a:rPr>
              <a:t>9 Jan 2014</a:t>
            </a:r>
            <a:endParaRPr lang="en-US" sz="4800" dirty="0">
              <a:effectLst>
                <a:outerShdw blurRad="50800" dist="139700" dir="2700000" algn="tl" rotWithShape="0">
                  <a:srgbClr val="000000"/>
                </a:outerShdw>
              </a:effectLst>
              <a:latin typeface="Times New Roman"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1" y="1717295"/>
            <a:ext cx="9129667" cy="5140705"/>
          </a:xfrm>
          <a:prstGeom prst="rect">
            <a:avLst/>
          </a:prstGeom>
        </p:spPr>
      </p:pic>
    </p:spTree>
    <p:extLst>
      <p:ext uri="{BB962C8B-B14F-4D97-AF65-F5344CB8AC3E}">
        <p14:creationId xmlns:p14="http://schemas.microsoft.com/office/powerpoint/2010/main" val="394122023"/>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descr="14 Trumpet Judgment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36525"/>
            <a:ext cx="9144000" cy="672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6" name="Rectangle 2"/>
          <p:cNvSpPr>
            <a:spLocks noGrp="1" noChangeArrowheads="1"/>
          </p:cNvSpPr>
          <p:nvPr>
            <p:ph type="title"/>
          </p:nvPr>
        </p:nvSpPr>
        <p:spPr>
          <a:xfrm>
            <a:off x="254000" y="126999"/>
            <a:ext cx="8890000" cy="1143000"/>
          </a:xfrm>
          <a:effectLst/>
          <a:extLst/>
        </p:spPr>
        <p:txBody>
          <a:bodyPr/>
          <a:lstStyle/>
          <a:p>
            <a:pPr marL="776288" indent="-776288" algn="l" eaLnBrk="1" hangingPunct="1">
              <a:defRPr/>
            </a:pPr>
            <a:r>
              <a:rPr lang="en-US" b="1" dirty="0" smtClean="0">
                <a:effectLst>
                  <a:glow rad="203200">
                    <a:schemeClr val="tx1"/>
                  </a:glow>
                </a:effectLst>
                <a:latin typeface="Arial" charset="0"/>
                <a:ea typeface="ＭＳ Ｐゴシック" charset="0"/>
              </a:rPr>
              <a:t>II.	Seven </a:t>
            </a:r>
            <a:r>
              <a:rPr lang="en-US" b="1" dirty="0">
                <a:effectLst>
                  <a:glow rad="203200">
                    <a:schemeClr val="tx1"/>
                  </a:glow>
                </a:effectLst>
                <a:latin typeface="Arial" charset="0"/>
                <a:ea typeface="ＭＳ Ｐゴシック" charset="0"/>
              </a:rPr>
              <a:t>trumpet blasts will judge </a:t>
            </a:r>
            <a:r>
              <a:rPr lang="en-US" b="1" dirty="0">
                <a:solidFill>
                  <a:srgbClr val="FFFF00"/>
                </a:solidFill>
                <a:effectLst>
                  <a:glow rad="203200">
                    <a:schemeClr val="tx1"/>
                  </a:glow>
                </a:effectLst>
                <a:latin typeface="Arial" charset="0"/>
                <a:ea typeface="ＭＳ Ｐゴシック" charset="0"/>
              </a:rPr>
              <a:t>unbelievers </a:t>
            </a:r>
            <a:r>
              <a:rPr lang="en-US" b="1" dirty="0">
                <a:effectLst>
                  <a:glow rad="203200">
                    <a:schemeClr val="tx1"/>
                  </a:glow>
                </a:effectLst>
                <a:latin typeface="Arial" charset="0"/>
                <a:ea typeface="ＭＳ Ｐゴシック" charset="0"/>
              </a:rPr>
              <a:t>(8:6–9:</a:t>
            </a:r>
            <a:r>
              <a:rPr lang="en-US" b="1" dirty="0" smtClean="0">
                <a:effectLst>
                  <a:glow rad="203200">
                    <a:schemeClr val="tx1"/>
                  </a:glow>
                </a:effectLst>
                <a:latin typeface="Arial" charset="0"/>
                <a:ea typeface="ＭＳ Ｐゴシック" charset="0"/>
              </a:rPr>
              <a:t>21).</a:t>
            </a:r>
            <a:endParaRPr lang="en-US" sz="3600" b="1" dirty="0">
              <a:effectLst>
                <a:glow rad="203200">
                  <a:schemeClr val="tx1"/>
                </a:glow>
              </a:effectLst>
              <a:latin typeface="Arial" charset="0"/>
              <a:ea typeface="ＭＳ Ｐゴシック" charset="0"/>
            </a:endParaRPr>
          </a:p>
        </p:txBody>
      </p:sp>
      <p:sp>
        <p:nvSpPr>
          <p:cNvPr id="4" name="Rectangle 2"/>
          <p:cNvSpPr txBox="1">
            <a:spLocks noChangeArrowheads="1"/>
          </p:cNvSpPr>
          <p:nvPr/>
        </p:nvSpPr>
        <p:spPr bwMode="auto">
          <a:xfrm>
            <a:off x="-36513" y="6381750"/>
            <a:ext cx="291623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100" b="1" dirty="0" smtClean="0">
                <a:solidFill>
                  <a:srgbClr val="FF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endParaRPr lang="en-US" sz="1100" b="1" dirty="0">
              <a:solidFill>
                <a:srgbClr val="FF000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72716120"/>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4" name="Rectangle 2"/>
          <p:cNvSpPr>
            <a:spLocks noGrp="1" noChangeArrowheads="1"/>
          </p:cNvSpPr>
          <p:nvPr>
            <p:ph type="title"/>
          </p:nvPr>
        </p:nvSpPr>
        <p:spPr>
          <a:xfrm>
            <a:off x="685800" y="-152400"/>
            <a:ext cx="7772400" cy="1143000"/>
          </a:xfrm>
          <a:effectLst>
            <a:outerShdw blurRad="38100" dist="35921" dir="2700000" algn="ctr" rotWithShape="0">
              <a:srgbClr val="000013">
                <a:alpha val="99962"/>
              </a:srgbClr>
            </a:outerShdw>
          </a:effectLst>
        </p:spPr>
        <p:txBody>
          <a:bodyPr/>
          <a:lstStyle/>
          <a:p>
            <a:pPr eaLnBrk="1" hangingPunct="1">
              <a:defRPr/>
            </a:pPr>
            <a:r>
              <a:rPr lang="en-US"/>
              <a:t>Content of the Judgments</a:t>
            </a:r>
          </a:p>
        </p:txBody>
      </p:sp>
      <p:graphicFrame>
        <p:nvGraphicFramePr>
          <p:cNvPr id="205888" name="Group 64"/>
          <p:cNvGraphicFramePr>
            <a:graphicFrameLocks noGrp="1"/>
          </p:cNvGraphicFramePr>
          <p:nvPr>
            <p:ph type="tbl" idx="1"/>
          </p:nvPr>
        </p:nvGraphicFramePr>
        <p:xfrm>
          <a:off x="0" y="990600"/>
          <a:ext cx="9144000" cy="5264150"/>
        </p:xfrm>
        <a:graphic>
          <a:graphicData uri="http://schemas.openxmlformats.org/drawingml/2006/table">
            <a:tbl>
              <a:tblPr/>
              <a:tblGrid>
                <a:gridCol w="390525"/>
                <a:gridCol w="2962275"/>
                <a:gridCol w="3133725"/>
                <a:gridCol w="2657475"/>
              </a:tblGrid>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SEALS</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TRUMPETS</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BOWLS</a:t>
                      </a: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r>
              <a:tr h="5381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1</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FF0000"/>
                          </a:solidFill>
                          <a:effectLst/>
                          <a:latin typeface="Arial"/>
                          <a:ea typeface="Osaka" charset="-128"/>
                          <a:cs typeface="Arial"/>
                        </a:rPr>
                        <a:t>White: conqueror</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Hail &amp; fire: 1/3 vegetation</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Sores</a:t>
                      </a: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2</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a:ea typeface="Osaka" charset="-128"/>
                          <a:cs typeface="Arial"/>
                        </a:rPr>
                        <a:t>Red: war</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FF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CCFF"/>
                          </a:solidFill>
                          <a:effectLst/>
                          <a:latin typeface="Arial"/>
                          <a:ea typeface="Osaka" charset="-128"/>
                          <a:cs typeface="Arial"/>
                        </a:rPr>
                        <a:t>Fire: 1/3 sea creatures</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0066"/>
                        </a:gs>
                        <a:gs pos="25999">
                          <a:srgbClr val="000066"/>
                        </a:gs>
                        <a:gs pos="67000">
                          <a:srgbClr val="FF0000"/>
                        </a:gs>
                        <a:gs pos="100000">
                          <a:srgbClr val="00002F"/>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FFCCFF"/>
                          </a:solidFill>
                          <a:effectLst/>
                          <a:latin typeface="Arial"/>
                          <a:ea typeface="Osaka" charset="-128"/>
                          <a:cs typeface="Arial"/>
                        </a:rPr>
                        <a:t>Sea to blood</a:t>
                      </a: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0066"/>
                        </a:gs>
                        <a:gs pos="25999">
                          <a:srgbClr val="000066"/>
                        </a:gs>
                        <a:gs pos="67000">
                          <a:srgbClr val="FF0000"/>
                        </a:gs>
                        <a:gs pos="100000">
                          <a:srgbClr val="00002F"/>
                        </a:gs>
                      </a:gsLst>
                      <a:lin ang="5400000" scaled="1"/>
                    </a:gradFill>
                  </a:tcPr>
                </a:tc>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3</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Black: famine</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2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13"/>
                          </a:solidFill>
                          <a:effectLst/>
                          <a:latin typeface="Arial"/>
                          <a:ea typeface="Osaka" charset="-128"/>
                          <a:cs typeface="Arial"/>
                        </a:rPr>
                        <a:t>Star: 1/3 fresh water</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000013"/>
                          </a:solidFill>
                          <a:effectLst/>
                          <a:latin typeface="Arial"/>
                          <a:ea typeface="Osaka" charset="-128"/>
                          <a:cs typeface="Arial"/>
                        </a:rPr>
                        <a:t>Fresh water to blood</a:t>
                      </a: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blipFill dpi="0" rotWithShape="0">
                      <a:blip r:embed="rId3"/>
                      <a:srcRect/>
                      <a:tile tx="0" ty="0" sx="100000" sy="100000" flip="none" algn="tl"/>
                    </a:blipFill>
                  </a:tcPr>
                </a:tc>
              </a:tr>
              <a:tr h="5381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4</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Pale: death</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60606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DFFEE"/>
                          </a:solidFill>
                          <a:effectLst/>
                          <a:latin typeface="Arial"/>
                          <a:ea typeface="Osaka" charset="-128"/>
                          <a:cs typeface="Arial"/>
                        </a:rPr>
                        <a:t>Dark: 1/3 sun, moon, stars</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FF0000"/>
                        </a:gs>
                        <a:gs pos="28000">
                          <a:srgbClr val="FF0000"/>
                        </a:gs>
                        <a:gs pos="62000">
                          <a:srgbClr val="020000"/>
                        </a:gs>
                        <a:gs pos="100000">
                          <a:srgbClr val="760000"/>
                        </a:gs>
                      </a:gsLst>
                      <a:lin ang="189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FDFFEE"/>
                          </a:solidFill>
                          <a:effectLst/>
                          <a:latin typeface="Arial"/>
                          <a:ea typeface="Osaka" charset="-128"/>
                          <a:cs typeface="Arial"/>
                        </a:rPr>
                        <a:t>Sun burns men</a:t>
                      </a: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FF0000"/>
                        </a:gs>
                        <a:gs pos="28000">
                          <a:srgbClr val="FF0000"/>
                        </a:gs>
                        <a:gs pos="62000">
                          <a:srgbClr val="020000"/>
                        </a:gs>
                        <a:gs pos="100000">
                          <a:srgbClr val="760000"/>
                        </a:gs>
                      </a:gsLst>
                      <a:lin ang="18900000" scaled="1"/>
                    </a:gradFill>
                  </a:tcPr>
                </a:tc>
              </a:tr>
              <a:tr h="459337">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(Trumpets 5-7 are woes)</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5</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Martyrs reassured</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Woe #1: locusts</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a:ea typeface="Osaka" charset="-128"/>
                          <a:cs typeface="Arial"/>
                        </a:rPr>
                        <a:t>Beast</a:t>
                      </a:r>
                      <a:r>
                        <a:rPr kumimoji="0" lang="fr-FR" sz="1800" b="1" i="0" u="none" strike="noStrike" cap="none" normalizeH="0" baseline="0" dirty="0" smtClean="0">
                          <a:ln>
                            <a:noFill/>
                          </a:ln>
                          <a:solidFill>
                            <a:schemeClr val="tx1"/>
                          </a:solidFill>
                          <a:effectLst/>
                          <a:latin typeface="Arial"/>
                          <a:ea typeface="Osaka" charset="-128"/>
                          <a:cs typeface="Arial"/>
                        </a:rPr>
                        <a:t>'</a:t>
                      </a:r>
                      <a:r>
                        <a:rPr kumimoji="0" lang="en-US" sz="1800" b="1" i="0" u="none" strike="noStrike" cap="none" normalizeH="0" baseline="0" dirty="0" smtClean="0">
                          <a:ln>
                            <a:noFill/>
                          </a:ln>
                          <a:solidFill>
                            <a:schemeClr val="tx1"/>
                          </a:solidFill>
                          <a:effectLst/>
                          <a:latin typeface="Arial"/>
                          <a:ea typeface="Osaka" charset="-128"/>
                          <a:cs typeface="Arial"/>
                        </a:rPr>
                        <a:t>s kingdom dark</a:t>
                      </a: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r>
              <a:tr h="56826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6</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Wrath: earthquake, signs</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000013"/>
                          </a:solidFill>
                          <a:effectLst/>
                          <a:latin typeface="Arial"/>
                          <a:ea typeface="Osaka" charset="-128"/>
                          <a:cs typeface="Arial"/>
                        </a:rPr>
                        <a:t>Woe #2: Euphrates prep</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FFFF"/>
                        </a:gs>
                        <a:gs pos="100000">
                          <a:srgbClr val="007676"/>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000013"/>
                          </a:solidFill>
                          <a:effectLst/>
                          <a:latin typeface="Arial"/>
                          <a:ea typeface="Osaka" charset="-128"/>
                          <a:cs typeface="Arial"/>
                        </a:rPr>
                        <a:t>Euphrates dries up</a:t>
                      </a: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FFFF"/>
                        </a:gs>
                        <a:gs pos="100000">
                          <a:srgbClr val="007676"/>
                        </a:gs>
                      </a:gsLst>
                      <a:lin ang="5400000" scaled="1"/>
                    </a:gradFill>
                  </a:tcPr>
                </a:tc>
              </a:tr>
              <a:tr h="46191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(144,000 sealed)</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(Trump #7 = mystery)</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7</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1/2 hour silence</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Woe #3: victory imminent</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a:ea typeface="Osaka" charset="-128"/>
                          <a:cs typeface="Arial"/>
                        </a:rPr>
                        <a:t>Earthquake &amp; hail</a:t>
                      </a: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r>
            </a:tbl>
          </a:graphicData>
        </a:graphic>
      </p:graphicFrame>
      <p:sp>
        <p:nvSpPr>
          <p:cNvPr id="822332" name="Text Box 60"/>
          <p:cNvSpPr txBox="1">
            <a:spLocks noChangeArrowheads="1"/>
          </p:cNvSpPr>
          <p:nvPr/>
        </p:nvSpPr>
        <p:spPr bwMode="auto">
          <a:xfrm>
            <a:off x="8429653" y="76200"/>
            <a:ext cx="695270"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b="1" dirty="0" smtClean="0">
                <a:solidFill>
                  <a:srgbClr val="FFFF66"/>
                </a:solidFill>
                <a:latin typeface="Arial"/>
                <a:ea typeface="Osaka" charset="0"/>
                <a:cs typeface="Arial"/>
              </a:rPr>
              <a:t>337</a:t>
            </a:r>
            <a:endParaRPr lang="en-US" sz="2000" b="1" dirty="0" smtClean="0">
              <a:solidFill>
                <a:srgbClr val="FFFF66"/>
              </a:solidFill>
              <a:latin typeface="Arial"/>
              <a:ea typeface="Osaka" charset="0"/>
              <a:cs typeface="Arial"/>
            </a:endParaRPr>
          </a:p>
        </p:txBody>
      </p:sp>
      <p:sp>
        <p:nvSpPr>
          <p:cNvPr id="822335" name="Text Box 63"/>
          <p:cNvSpPr txBox="1">
            <a:spLocks noChangeArrowheads="1"/>
          </p:cNvSpPr>
          <p:nvPr/>
        </p:nvSpPr>
        <p:spPr bwMode="auto">
          <a:xfrm rot="16200000">
            <a:off x="-460375" y="2270125"/>
            <a:ext cx="2127250" cy="457200"/>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defRPr/>
            </a:pPr>
            <a:r>
              <a:rPr lang="en-US" b="1" smtClean="0">
                <a:solidFill>
                  <a:srgbClr val="FFCCFF"/>
                </a:solidFill>
                <a:ea typeface="Osaka" charset="0"/>
                <a:cs typeface="Osaka" charset="0"/>
              </a:rPr>
              <a:t>H O R S E S</a:t>
            </a:r>
            <a:endParaRPr lang="en-US" smtClean="0">
              <a:solidFill>
                <a:srgbClr val="FFFF66"/>
              </a:solidFill>
              <a:ea typeface="Osaka" charset="0"/>
              <a:cs typeface="Osaka" charset="0"/>
            </a:endParaRPr>
          </a:p>
        </p:txBody>
      </p:sp>
      <p:sp>
        <p:nvSpPr>
          <p:cNvPr id="873533" name="Text Box 64"/>
          <p:cNvSpPr txBox="1">
            <a:spLocks noChangeArrowheads="1"/>
          </p:cNvSpPr>
          <p:nvPr/>
        </p:nvSpPr>
        <p:spPr bwMode="auto">
          <a:xfrm>
            <a:off x="0" y="6551613"/>
            <a:ext cx="9144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50000"/>
              </a:spcBef>
              <a:spcAft>
                <a:spcPct val="0"/>
              </a:spcAft>
            </a:pPr>
            <a:r>
              <a:rPr lang="en-US" sz="1200">
                <a:solidFill>
                  <a:srgbClr val="FFFF66"/>
                </a:solidFill>
                <a:ea typeface="Osaka" charset="0"/>
                <a:cs typeface="Osaka" charset="0"/>
              </a:rPr>
              <a:t>Adapted from Robert Gromacki, </a:t>
            </a:r>
            <a:r>
              <a:rPr lang="en-US" sz="1200" i="1">
                <a:solidFill>
                  <a:srgbClr val="FFFF66"/>
                </a:solidFill>
                <a:ea typeface="Osaka" charset="0"/>
                <a:cs typeface="Osaka" charset="0"/>
              </a:rPr>
              <a:t>NT Survey</a:t>
            </a:r>
            <a:r>
              <a:rPr lang="en-US" sz="1200">
                <a:solidFill>
                  <a:srgbClr val="FFFF66"/>
                </a:solidFill>
                <a:ea typeface="Osaka" charset="0"/>
                <a:cs typeface="Osaka" charset="0"/>
              </a:rPr>
              <a:t> and H. Wayne House, </a:t>
            </a:r>
            <a:r>
              <a:rPr lang="en-US" sz="1200" i="1">
                <a:solidFill>
                  <a:srgbClr val="FFFF66"/>
                </a:solidFill>
                <a:ea typeface="Osaka" charset="0"/>
                <a:cs typeface="Osaka" charset="0"/>
              </a:rPr>
              <a:t>Chronological &amp; Background Charts of the NT</a:t>
            </a:r>
            <a:r>
              <a:rPr lang="en-US" sz="1200">
                <a:solidFill>
                  <a:srgbClr val="FFFF66"/>
                </a:solidFill>
                <a:ea typeface="Osaka" charset="0"/>
                <a:cs typeface="Osaka" charset="0"/>
              </a:rPr>
              <a:t>, 19</a:t>
            </a:r>
          </a:p>
        </p:txBody>
      </p:sp>
      <p:sp>
        <p:nvSpPr>
          <p:cNvPr id="822339" name="Text Box 67"/>
          <p:cNvSpPr txBox="1">
            <a:spLocks noChangeArrowheads="1"/>
          </p:cNvSpPr>
          <p:nvPr/>
        </p:nvSpPr>
        <p:spPr bwMode="auto">
          <a:xfrm rot="16200000">
            <a:off x="2363788" y="5103812"/>
            <a:ext cx="2133600" cy="460375"/>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lIns="90000" tIns="46800" rIns="90000" bIns="46800">
            <a:norm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b="1" smtClean="0">
                <a:solidFill>
                  <a:srgbClr val="FFCCFF"/>
                </a:solidFill>
                <a:ea typeface="Osaka" charset="0"/>
                <a:cs typeface="Osaka" charset="0"/>
              </a:rPr>
              <a:t>W  O  E  S</a:t>
            </a:r>
            <a:endParaRPr lang="en-US" smtClean="0">
              <a:solidFill>
                <a:srgbClr val="FFFF66"/>
              </a:solidFill>
              <a:ea typeface="Osaka" charset="0"/>
              <a:cs typeface="Osaka" charset="0"/>
            </a:endParaRPr>
          </a:p>
        </p:txBody>
      </p:sp>
    </p:spTree>
    <p:extLst>
      <p:ext uri="{BB962C8B-B14F-4D97-AF65-F5344CB8AC3E}">
        <p14:creationId xmlns:p14="http://schemas.microsoft.com/office/powerpoint/2010/main" val="3081385429"/>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867330" name="Picture 4" descr="Pict1030"/>
          <p:cNvPicPr>
            <a:picLocks noGrp="1" noChangeAspect="1" noChangeArrowheads="1"/>
          </p:cNvPicPr>
          <p:nvPr>
            <p:ph sz="quarter" idx="1"/>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0" y="0"/>
            <a:ext cx="9324975" cy="6948488"/>
          </a:xfrm>
          <a:noFill/>
        </p:spPr>
      </p:pic>
      <p:sp>
        <p:nvSpPr>
          <p:cNvPr id="584711" name="Text Box 7"/>
          <p:cNvSpPr txBox="1">
            <a:spLocks noChangeArrowheads="1"/>
          </p:cNvSpPr>
          <p:nvPr/>
        </p:nvSpPr>
        <p:spPr bwMode="auto">
          <a:xfrm>
            <a:off x="0" y="3886200"/>
            <a:ext cx="2895600" cy="457200"/>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a:solidFill>
                  <a:srgbClr val="FFFF00"/>
                </a:solidFill>
              </a:rPr>
              <a:t>Why Consecutive?</a:t>
            </a:r>
          </a:p>
        </p:txBody>
      </p:sp>
      <p:sp>
        <p:nvSpPr>
          <p:cNvPr id="584712" name="Text Box 8"/>
          <p:cNvSpPr txBox="1">
            <a:spLocks noChangeArrowheads="1"/>
          </p:cNvSpPr>
          <p:nvPr/>
        </p:nvSpPr>
        <p:spPr bwMode="auto">
          <a:xfrm>
            <a:off x="0" y="4419600"/>
            <a:ext cx="4667250" cy="2100263"/>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50000"/>
              </a:spcBef>
              <a:spcAft>
                <a:spcPct val="0"/>
              </a:spcAft>
              <a:buFontTx/>
              <a:buChar char="•"/>
            </a:pPr>
            <a:r>
              <a:rPr lang="en-US">
                <a:solidFill>
                  <a:srgbClr val="FFFF00"/>
                </a:solidFill>
              </a:rPr>
              <a:t> Normal reading of text</a:t>
            </a:r>
          </a:p>
          <a:p>
            <a:pPr defTabSz="914400" eaLnBrk="0" fontAlgn="base" hangingPunct="0">
              <a:spcBef>
                <a:spcPct val="50000"/>
              </a:spcBef>
              <a:spcAft>
                <a:spcPct val="0"/>
              </a:spcAft>
              <a:buFontTx/>
              <a:buChar char="•"/>
            </a:pPr>
            <a:r>
              <a:rPr lang="en-US">
                <a:solidFill>
                  <a:srgbClr val="FFFF00"/>
                </a:solidFill>
              </a:rPr>
              <a:t> 1260 days (Rev. 12:6)</a:t>
            </a:r>
          </a:p>
          <a:p>
            <a:pPr defTabSz="914400" eaLnBrk="0" fontAlgn="base" hangingPunct="0">
              <a:spcBef>
                <a:spcPct val="50000"/>
              </a:spcBef>
              <a:spcAft>
                <a:spcPct val="0"/>
              </a:spcAft>
              <a:buFontTx/>
              <a:buChar char="•"/>
            </a:pPr>
            <a:r>
              <a:rPr lang="en-US">
                <a:solidFill>
                  <a:srgbClr val="FFFF00"/>
                </a:solidFill>
              </a:rPr>
              <a:t> Trump 1 begins </a:t>
            </a:r>
            <a:r>
              <a:rPr lang="en-US" i="1" u="sng">
                <a:solidFill>
                  <a:srgbClr val="FFFF00"/>
                </a:solidFill>
              </a:rPr>
              <a:t>after</a:t>
            </a:r>
            <a:r>
              <a:rPr lang="en-US">
                <a:solidFill>
                  <a:srgbClr val="FFFF00"/>
                </a:solidFill>
              </a:rPr>
              <a:t> Seal 6</a:t>
            </a:r>
          </a:p>
          <a:p>
            <a:pPr defTabSz="914400" eaLnBrk="0" fontAlgn="base" hangingPunct="0">
              <a:spcBef>
                <a:spcPct val="50000"/>
              </a:spcBef>
              <a:spcAft>
                <a:spcPct val="0"/>
              </a:spcAft>
              <a:buFontTx/>
              <a:buChar char="•"/>
            </a:pPr>
            <a:r>
              <a:rPr lang="en-US">
                <a:solidFill>
                  <a:srgbClr val="FFFF00"/>
                </a:solidFill>
              </a:rPr>
              <a:t> Unrepeatable judgments</a:t>
            </a:r>
          </a:p>
        </p:txBody>
      </p:sp>
      <p:sp>
        <p:nvSpPr>
          <p:cNvPr id="867333" name="AutoShape 30"/>
          <p:cNvSpPr>
            <a:spLocks noChangeArrowheads="1"/>
          </p:cNvSpPr>
          <p:nvPr/>
        </p:nvSpPr>
        <p:spPr bwMode="auto">
          <a:xfrm flipH="1" flipV="1">
            <a:off x="2684463" y="3752850"/>
            <a:ext cx="4175125" cy="603250"/>
          </a:xfrm>
          <a:prstGeom prst="curvedDownArrow">
            <a:avLst>
              <a:gd name="adj1" fmla="val 138421"/>
              <a:gd name="adj2" fmla="val 276842"/>
              <a:gd name="adj3" fmla="val 33333"/>
            </a:avLst>
          </a:prstGeom>
          <a:solidFill>
            <a:srgbClr val="800080"/>
          </a:solidFill>
          <a:ln w="9525">
            <a:solidFill>
              <a:schemeClr val="tx1"/>
            </a:solidFill>
            <a:miter lim="800000"/>
            <a:headEnd/>
            <a:tailEnd type="none" w="lg" len="lg"/>
          </a:ln>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867334" name="Text Box 29"/>
          <p:cNvSpPr txBox="1">
            <a:spLocks noChangeArrowheads="1"/>
          </p:cNvSpPr>
          <p:nvPr/>
        </p:nvSpPr>
        <p:spPr bwMode="auto">
          <a:xfrm>
            <a:off x="5867400" y="685800"/>
            <a:ext cx="3276600" cy="3251200"/>
          </a:xfrm>
          <a:prstGeom prst="rect">
            <a:avLst/>
          </a:prstGeom>
          <a:solidFill>
            <a:srgbClr val="800080"/>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sz="1800" b="1" dirty="0">
                <a:solidFill>
                  <a:srgbClr val="FFFFFF"/>
                </a:solidFill>
              </a:rPr>
              <a:t>Revelation 8:7  </a:t>
            </a:r>
          </a:p>
          <a:p>
            <a:pPr defTabSz="914400" eaLnBrk="0" fontAlgn="base" hangingPunct="0">
              <a:spcBef>
                <a:spcPct val="50000"/>
              </a:spcBef>
              <a:spcAft>
                <a:spcPct val="0"/>
              </a:spcAft>
            </a:pPr>
            <a:r>
              <a:rPr lang="en-US" sz="1800" b="1" dirty="0">
                <a:solidFill>
                  <a:srgbClr val="FFFFFF"/>
                </a:solidFill>
              </a:rPr>
              <a:t>The first angel sounded his trumpet, and there came hail and fire mixed with blood, and it was hurled down upon the earth. A third of the earth was burned up, a third of the trees were burned up, and all the green grass was burned </a:t>
            </a:r>
            <a:r>
              <a:rPr lang="en-US" sz="1800" b="1" dirty="0" smtClean="0">
                <a:solidFill>
                  <a:srgbClr val="FFFFFF"/>
                </a:solidFill>
              </a:rPr>
              <a:t>up.</a:t>
            </a:r>
            <a:endParaRPr lang="en-US" sz="1800" b="1" dirty="0">
              <a:solidFill>
                <a:srgbClr val="FFFFFF"/>
              </a:solidFill>
            </a:endParaRPr>
          </a:p>
        </p:txBody>
      </p:sp>
      <p:sp>
        <p:nvSpPr>
          <p:cNvPr id="867335" name="Text Box 32"/>
          <p:cNvSpPr txBox="1">
            <a:spLocks noChangeArrowheads="1"/>
          </p:cNvSpPr>
          <p:nvPr/>
        </p:nvSpPr>
        <p:spPr bwMode="auto">
          <a:xfrm>
            <a:off x="8488391" y="4763"/>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000000"/>
                </a:solidFill>
                <a:latin typeface="Arial" charset="0"/>
                <a:cs typeface="Arial" charset="0"/>
              </a:rPr>
              <a:t>370</a:t>
            </a:r>
            <a:endParaRPr lang="en-US" b="1" dirty="0">
              <a:solidFill>
                <a:srgbClr val="000000"/>
              </a:solidFill>
              <a:latin typeface="Arial" charset="0"/>
              <a:cs typeface="Arial" charset="0"/>
            </a:endParaRPr>
          </a:p>
        </p:txBody>
      </p:sp>
      <p:sp>
        <p:nvSpPr>
          <p:cNvPr id="867336" name="Rectangle 33"/>
          <p:cNvSpPr>
            <a:spLocks noGrp="1" noChangeArrowheads="1"/>
          </p:cNvSpPr>
          <p:nvPr>
            <p:ph type="title"/>
          </p:nvPr>
        </p:nvSpPr>
        <p:spPr>
          <a:xfrm>
            <a:off x="685800" y="0"/>
            <a:ext cx="7772400" cy="658813"/>
          </a:xfrm>
          <a:solidFill>
            <a:srgbClr val="003300"/>
          </a:solidFill>
        </p:spPr>
        <p:txBody>
          <a:bodyPr lIns="90000" tIns="46800" rIns="90000" bIns="46800" anchor="t">
            <a:spAutoFit/>
          </a:bodyPr>
          <a:lstStyle/>
          <a:p>
            <a:pPr>
              <a:spcBef>
                <a:spcPct val="50000"/>
              </a:spcBef>
            </a:pPr>
            <a:r>
              <a:rPr lang="en-US" sz="3200" b="1">
                <a:solidFill>
                  <a:srgbClr val="FFFF00"/>
                </a:solidFill>
                <a:latin typeface="Comic Sans MS" charset="0"/>
                <a:ea typeface="ＭＳ Ｐゴシック" charset="0"/>
                <a:cs typeface="ＭＳ Ｐゴシック" charset="0"/>
              </a:rPr>
              <a:t>Judgments of the 70th Week</a:t>
            </a:r>
          </a:p>
        </p:txBody>
      </p:sp>
      <p:pic>
        <p:nvPicPr>
          <p:cNvPr id="3" name="Picture 2" descr="rev 1 Jesus return.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323013" y="4741863"/>
            <a:ext cx="28575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84390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84711"/>
                                        </p:tgtEl>
                                        <p:attrNameLst>
                                          <p:attrName>style.visibility</p:attrName>
                                        </p:attrNameLst>
                                      </p:cBhvr>
                                      <p:to>
                                        <p:strVal val="visible"/>
                                      </p:to>
                                    </p:set>
                                    <p:animEffect transition="in" filter="dissolve">
                                      <p:cBhvr>
                                        <p:cTn id="7" dur="500"/>
                                        <p:tgtEl>
                                          <p:spTgt spid="5847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84712">
                                            <p:bg/>
                                          </p:spTgt>
                                        </p:tgtEl>
                                        <p:attrNameLst>
                                          <p:attrName>style.visibility</p:attrName>
                                        </p:attrNameLst>
                                      </p:cBhvr>
                                      <p:to>
                                        <p:strVal val="visible"/>
                                      </p:to>
                                    </p:set>
                                    <p:animEffect transition="in" filter="dissolve">
                                      <p:cBhvr>
                                        <p:cTn id="12" dur="500"/>
                                        <p:tgtEl>
                                          <p:spTgt spid="584712">
                                            <p:bg/>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584712">
                                            <p:txEl>
                                              <p:pRg st="0" end="0"/>
                                            </p:txEl>
                                          </p:spTgt>
                                        </p:tgtEl>
                                        <p:attrNameLst>
                                          <p:attrName>style.visibility</p:attrName>
                                        </p:attrNameLst>
                                      </p:cBhvr>
                                      <p:to>
                                        <p:strVal val="visible"/>
                                      </p:to>
                                    </p:set>
                                    <p:animEffect transition="in" filter="dissolve">
                                      <p:cBhvr>
                                        <p:cTn id="15" dur="500"/>
                                        <p:tgtEl>
                                          <p:spTgt spid="584712">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584712">
                                            <p:txEl>
                                              <p:pRg st="1" end="1"/>
                                            </p:txEl>
                                          </p:spTgt>
                                        </p:tgtEl>
                                        <p:attrNameLst>
                                          <p:attrName>style.visibility</p:attrName>
                                        </p:attrNameLst>
                                      </p:cBhvr>
                                      <p:to>
                                        <p:strVal val="visible"/>
                                      </p:to>
                                    </p:set>
                                    <p:animEffect transition="in" filter="dissolve">
                                      <p:cBhvr>
                                        <p:cTn id="20" dur="500"/>
                                        <p:tgtEl>
                                          <p:spTgt spid="584712">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584712">
                                            <p:txEl>
                                              <p:pRg st="2" end="2"/>
                                            </p:txEl>
                                          </p:spTgt>
                                        </p:tgtEl>
                                        <p:attrNameLst>
                                          <p:attrName>style.visibility</p:attrName>
                                        </p:attrNameLst>
                                      </p:cBhvr>
                                      <p:to>
                                        <p:strVal val="visible"/>
                                      </p:to>
                                    </p:set>
                                    <p:animEffect transition="in" filter="dissolve">
                                      <p:cBhvr>
                                        <p:cTn id="25" dur="500"/>
                                        <p:tgtEl>
                                          <p:spTgt spid="584712">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584712">
                                            <p:txEl>
                                              <p:pRg st="3" end="3"/>
                                            </p:txEl>
                                          </p:spTgt>
                                        </p:tgtEl>
                                        <p:attrNameLst>
                                          <p:attrName>style.visibility</p:attrName>
                                        </p:attrNameLst>
                                      </p:cBhvr>
                                      <p:to>
                                        <p:strVal val="visible"/>
                                      </p:to>
                                    </p:set>
                                    <p:animEffect transition="in" filter="dissolve">
                                      <p:cBhvr>
                                        <p:cTn id="30" dur="500"/>
                                        <p:tgtEl>
                                          <p:spTgt spid="584712">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1"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11" grpId="0" animBg="1"/>
      <p:bldP spid="584712" grpId="0" build="allAtOnce"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81666" name="Picture 3" descr="Rev 8 Forest-Fire-2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0"/>
            <a:ext cx="9144000" cy="838200"/>
          </a:xfrm>
          <a:effectLst>
            <a:outerShdw blurRad="63500" dist="35921" dir="2700000" algn="ctr" rotWithShape="0">
              <a:schemeClr val="tx2">
                <a:alpha val="74998"/>
              </a:schemeClr>
            </a:outerShdw>
          </a:effectLst>
        </p:spPr>
        <p:txBody>
          <a:bodyPr/>
          <a:lstStyle/>
          <a:p>
            <a:pPr>
              <a:defRPr/>
            </a:pPr>
            <a:r>
              <a:rPr lang="en-US" sz="3600" b="1" dirty="0" smtClean="0">
                <a:solidFill>
                  <a:schemeClr val="bg1"/>
                </a:solidFill>
                <a:latin typeface="Arial" charset="0"/>
                <a:ea typeface="ＭＳ Ｐゴシック" charset="0"/>
                <a:cs typeface="ＭＳ Ｐゴシック" charset="0"/>
              </a:rPr>
              <a:t>Trumpet #1 </a:t>
            </a:r>
            <a:r>
              <a:rPr lang="en-US" sz="3600" b="1" dirty="0">
                <a:solidFill>
                  <a:schemeClr val="bg1"/>
                </a:solidFill>
                <a:latin typeface="Arial" charset="0"/>
                <a:ea typeface="ＭＳ Ｐゴシック" charset="0"/>
                <a:cs typeface="ＭＳ Ｐゴシック" charset="0"/>
              </a:rPr>
              <a:t>(8:7)</a:t>
            </a:r>
            <a:endParaRPr lang="en-US" sz="3600" dirty="0">
              <a:solidFill>
                <a:schemeClr val="bg1"/>
              </a:solidFill>
              <a:latin typeface="Times New Roman" charset="0"/>
              <a:ea typeface="ＭＳ Ｐゴシック" charset="0"/>
              <a:cs typeface="ＭＳ Ｐゴシック" charset="0"/>
            </a:endParaRPr>
          </a:p>
        </p:txBody>
      </p:sp>
      <p:sp>
        <p:nvSpPr>
          <p:cNvPr id="4" name="Rectangle 1026"/>
          <p:cNvSpPr txBox="1">
            <a:spLocks noChangeArrowheads="1"/>
          </p:cNvSpPr>
          <p:nvPr/>
        </p:nvSpPr>
        <p:spPr bwMode="auto">
          <a:xfrm>
            <a:off x="179388" y="5373688"/>
            <a:ext cx="8424862" cy="14732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defRPr/>
            </a:pPr>
            <a:r>
              <a:rPr lang="en-US" altLang="ja-JP" sz="2800" b="1" dirty="0" smtClean="0">
                <a:solidFill>
                  <a:srgbClr val="FFFFFF"/>
                </a:solidFill>
                <a:latin typeface="Arial" charset="0"/>
              </a:rPr>
              <a:t>One</a:t>
            </a:r>
            <a:r>
              <a:rPr lang="en-US" altLang="ja-JP" sz="2800" b="1" dirty="0">
                <a:solidFill>
                  <a:srgbClr val="FFFFFF"/>
                </a:solidFill>
                <a:latin typeface="Arial" charset="0"/>
              </a:rPr>
              <a:t>-third of the earth was set on fire, one-third of the trees were burned, and all the green grass was </a:t>
            </a:r>
            <a:r>
              <a:rPr lang="en-US" altLang="ja-JP" sz="2800" b="1" dirty="0" smtClean="0">
                <a:solidFill>
                  <a:srgbClr val="FFFFFF"/>
                </a:solidFill>
                <a:latin typeface="Arial" charset="0"/>
              </a:rPr>
              <a:t>burned" (8:7 </a:t>
            </a:r>
            <a:r>
              <a:rPr lang="en-US" altLang="ja-JP" b="1" dirty="0" smtClean="0">
                <a:solidFill>
                  <a:srgbClr val="FFFFFF"/>
                </a:solidFill>
                <a:latin typeface="Arial" charset="0"/>
              </a:rPr>
              <a:t>NLT</a:t>
            </a:r>
            <a:r>
              <a:rPr lang="en-US" altLang="ja-JP" sz="2800" b="1" dirty="0" smtClean="0">
                <a:solidFill>
                  <a:srgbClr val="FFFFFF"/>
                </a:solidFill>
                <a:latin typeface="Arial" charset="0"/>
              </a:rPr>
              <a:t>).</a:t>
            </a:r>
            <a:endParaRPr lang="en-US" sz="2800" dirty="0" smtClean="0">
              <a:solidFill>
                <a:srgbClr val="FFFFFF"/>
              </a:solidFill>
              <a:latin typeface="Times New Roman" charset="0"/>
            </a:endParaRPr>
          </a:p>
        </p:txBody>
      </p:sp>
      <p:sp>
        <p:nvSpPr>
          <p:cNvPr id="5" name="Rectangle 1026"/>
          <p:cNvSpPr txBox="1">
            <a:spLocks noChangeArrowheads="1"/>
          </p:cNvSpPr>
          <p:nvPr/>
        </p:nvSpPr>
        <p:spPr bwMode="auto">
          <a:xfrm>
            <a:off x="179388" y="3611563"/>
            <a:ext cx="4641850" cy="19050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defRPr/>
            </a:pPr>
            <a:r>
              <a:rPr lang="en-US" altLang="ja-JP" sz="2800" b="1" dirty="0" smtClean="0">
                <a:solidFill>
                  <a:srgbClr val="FFFFFF"/>
                </a:solidFill>
                <a:latin typeface="Arial" charset="0"/>
              </a:rPr>
              <a:t>"The </a:t>
            </a:r>
            <a:r>
              <a:rPr lang="en-US" altLang="ja-JP" sz="2800" b="1" dirty="0">
                <a:solidFill>
                  <a:srgbClr val="FFFFFF"/>
                </a:solidFill>
                <a:latin typeface="Arial" charset="0"/>
              </a:rPr>
              <a:t>first angel blew his trumpet, and hail and fire mixed with blood were thrown down on the </a:t>
            </a:r>
            <a:r>
              <a:rPr lang="en-US" altLang="ja-JP" sz="2800" b="1" dirty="0" smtClean="0">
                <a:solidFill>
                  <a:srgbClr val="FFFFFF"/>
                </a:solidFill>
                <a:latin typeface="Arial" charset="0"/>
              </a:rPr>
              <a:t>earth.</a:t>
            </a:r>
            <a:endParaRPr lang="en-US" sz="2800" dirty="0" smtClean="0">
              <a:solidFill>
                <a:srgbClr val="FFFFFF"/>
              </a:solidFill>
              <a:latin typeface="Times New Roman" charset="0"/>
            </a:endParaRPr>
          </a:p>
        </p:txBody>
      </p:sp>
      <p:sp>
        <p:nvSpPr>
          <p:cNvPr id="6" name="Text Box 30"/>
          <p:cNvSpPr txBox="1">
            <a:spLocks noChangeArrowheads="1"/>
          </p:cNvSpPr>
          <p:nvPr/>
        </p:nvSpPr>
        <p:spPr bwMode="auto">
          <a:xfrm>
            <a:off x="8426137" y="54571"/>
            <a:ext cx="695270" cy="463846"/>
          </a:xfrm>
          <a:prstGeom prst="rect">
            <a:avLst/>
          </a:prstGeom>
          <a:no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381</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3382602272"/>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3714" name="Rectangle 1026"/>
          <p:cNvSpPr>
            <a:spLocks noGrp="1" noChangeArrowheads="1"/>
          </p:cNvSpPr>
          <p:nvPr>
            <p:ph type="ctrTitle"/>
          </p:nvPr>
        </p:nvSpPr>
        <p:spPr>
          <a:xfrm>
            <a:off x="5580063" y="93663"/>
            <a:ext cx="3203575" cy="2471737"/>
          </a:xfrm>
          <a:solidFill>
            <a:schemeClr val="tx1"/>
          </a:solidFill>
        </p:spPr>
        <p:txBody>
          <a:bodyPr/>
          <a:lstStyle/>
          <a:p>
            <a:r>
              <a:rPr lang="en-US" sz="3600" b="1" dirty="0">
                <a:solidFill>
                  <a:srgbClr val="FFFFFF"/>
                </a:solidFill>
                <a:latin typeface="Arial" charset="0"/>
                <a:ea typeface="ＭＳ Ｐゴシック" charset="0"/>
                <a:cs typeface="ＭＳ Ｐゴシック" charset="0"/>
              </a:rPr>
              <a:t>Trumpet Judgments </a:t>
            </a:r>
            <a:r>
              <a:rPr lang="en-US" sz="3600" b="1" dirty="0" smtClean="0">
                <a:solidFill>
                  <a:srgbClr val="FFFFFF"/>
                </a:solidFill>
                <a:latin typeface="Arial" charset="0"/>
                <a:ea typeface="ＭＳ Ｐゴシック" charset="0"/>
                <a:cs typeface="ＭＳ Ｐゴシック" charset="0"/>
              </a:rPr>
              <a:t>2-4</a:t>
            </a:r>
            <a:endParaRPr lang="en-US" sz="3600" dirty="0">
              <a:solidFill>
                <a:srgbClr val="FFFFFF"/>
              </a:solidFill>
              <a:latin typeface="Times New Roman" charset="0"/>
              <a:ea typeface="ＭＳ Ｐゴシック" charset="0"/>
              <a:cs typeface="ＭＳ Ｐゴシック" charset="0"/>
            </a:endParaRPr>
          </a:p>
        </p:txBody>
      </p:sp>
      <p:pic>
        <p:nvPicPr>
          <p:cNvPr id="883715" name="Picture 5" descr="rev 8 angel_trumpet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026"/>
          <p:cNvSpPr txBox="1">
            <a:spLocks noChangeArrowheads="1"/>
          </p:cNvSpPr>
          <p:nvPr/>
        </p:nvSpPr>
        <p:spPr bwMode="auto">
          <a:xfrm>
            <a:off x="5292725" y="2852738"/>
            <a:ext cx="3671888" cy="36004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t"/>
          <a:lstStyle>
            <a:lvl1pPr marL="714375" indent="-714375">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3200" b="1" dirty="0">
                <a:solidFill>
                  <a:srgbClr val="FFFFFF"/>
                </a:solidFill>
                <a:latin typeface="Arial" charset="0"/>
                <a:cs typeface="Arial" charset="0"/>
              </a:rPr>
              <a:t>#2	</a:t>
            </a:r>
            <a:r>
              <a:rPr lang="en-US" sz="3200" b="1" dirty="0">
                <a:solidFill>
                  <a:srgbClr val="FFFF00"/>
                </a:solidFill>
                <a:latin typeface="Arial" charset="0"/>
                <a:cs typeface="Arial" charset="0"/>
              </a:rPr>
              <a:t>Fire</a:t>
            </a:r>
            <a:r>
              <a:rPr lang="en-US" sz="3200" b="1" dirty="0">
                <a:solidFill>
                  <a:srgbClr val="FFFFFF"/>
                </a:solidFill>
                <a:latin typeface="Arial" charset="0"/>
                <a:cs typeface="Arial" charset="0"/>
              </a:rPr>
              <a:t>: 1/3 </a:t>
            </a:r>
            <a:r>
              <a:rPr lang="en-US" sz="3200" b="1" dirty="0">
                <a:solidFill>
                  <a:srgbClr val="FFFF00"/>
                </a:solidFill>
                <a:latin typeface="Arial" charset="0"/>
                <a:cs typeface="Arial" charset="0"/>
              </a:rPr>
              <a:t>sea</a:t>
            </a:r>
            <a:r>
              <a:rPr lang="en-US" sz="3200" b="1" dirty="0">
                <a:solidFill>
                  <a:srgbClr val="FFFFFF"/>
                </a:solidFill>
                <a:latin typeface="Arial" charset="0"/>
                <a:cs typeface="Arial" charset="0"/>
              </a:rPr>
              <a:t> creatures</a:t>
            </a:r>
          </a:p>
          <a:p>
            <a:pPr defTabSz="914400" eaLnBrk="0" fontAlgn="base" hangingPunct="0">
              <a:spcBef>
                <a:spcPct val="0"/>
              </a:spcBef>
              <a:spcAft>
                <a:spcPct val="0"/>
              </a:spcAft>
            </a:pPr>
            <a:r>
              <a:rPr lang="en-US" sz="3200" b="1" dirty="0">
                <a:solidFill>
                  <a:srgbClr val="FFFFFF"/>
                </a:solidFill>
                <a:latin typeface="Arial" charset="0"/>
                <a:cs typeface="Arial" charset="0"/>
              </a:rPr>
              <a:t>#3	</a:t>
            </a:r>
            <a:r>
              <a:rPr lang="en-US" sz="3200" b="1" dirty="0">
                <a:solidFill>
                  <a:srgbClr val="FFFF00"/>
                </a:solidFill>
                <a:latin typeface="Arial" charset="0"/>
                <a:cs typeface="Arial" charset="0"/>
              </a:rPr>
              <a:t>Star</a:t>
            </a:r>
            <a:r>
              <a:rPr lang="en-US" sz="3200" b="1" dirty="0">
                <a:solidFill>
                  <a:srgbClr val="FFFFFF"/>
                </a:solidFill>
                <a:latin typeface="Arial" charset="0"/>
                <a:cs typeface="Arial" charset="0"/>
              </a:rPr>
              <a:t>: 1/3 </a:t>
            </a:r>
            <a:r>
              <a:rPr lang="en-US" sz="3200" b="1" dirty="0">
                <a:solidFill>
                  <a:srgbClr val="FFFF00"/>
                </a:solidFill>
                <a:latin typeface="Arial" charset="0"/>
                <a:cs typeface="Arial" charset="0"/>
              </a:rPr>
              <a:t>fresh</a:t>
            </a:r>
            <a:r>
              <a:rPr lang="en-US" sz="3200" b="1" dirty="0">
                <a:solidFill>
                  <a:srgbClr val="FFFFFF"/>
                </a:solidFill>
                <a:latin typeface="Arial" charset="0"/>
                <a:cs typeface="Arial" charset="0"/>
              </a:rPr>
              <a:t> water</a:t>
            </a:r>
          </a:p>
          <a:p>
            <a:pPr defTabSz="914400" eaLnBrk="0" fontAlgn="base" hangingPunct="0">
              <a:spcBef>
                <a:spcPct val="0"/>
              </a:spcBef>
              <a:spcAft>
                <a:spcPct val="0"/>
              </a:spcAft>
            </a:pPr>
            <a:r>
              <a:rPr lang="en-US" sz="3200" b="1" dirty="0">
                <a:solidFill>
                  <a:srgbClr val="FDFFEE"/>
                </a:solidFill>
                <a:latin typeface="Arial" charset="0"/>
                <a:ea typeface="Osaka" charset="0"/>
                <a:cs typeface="Osaka" charset="0"/>
              </a:rPr>
              <a:t>#4	</a:t>
            </a:r>
            <a:r>
              <a:rPr lang="en-US" sz="3200" b="1" dirty="0">
                <a:solidFill>
                  <a:srgbClr val="FFFF00"/>
                </a:solidFill>
                <a:latin typeface="Arial" charset="0"/>
                <a:ea typeface="Osaka" charset="0"/>
                <a:cs typeface="Osaka" charset="0"/>
              </a:rPr>
              <a:t>Dark</a:t>
            </a:r>
            <a:r>
              <a:rPr lang="en-US" sz="3200" b="1" dirty="0">
                <a:solidFill>
                  <a:srgbClr val="FDFFEE"/>
                </a:solidFill>
                <a:latin typeface="Arial" charset="0"/>
                <a:ea typeface="Osaka" charset="0"/>
                <a:cs typeface="Osaka" charset="0"/>
              </a:rPr>
              <a:t>: 1/3 </a:t>
            </a:r>
            <a:r>
              <a:rPr lang="en-US" sz="3200" b="1" dirty="0">
                <a:solidFill>
                  <a:srgbClr val="FFFF00"/>
                </a:solidFill>
                <a:latin typeface="Arial" charset="0"/>
                <a:ea typeface="Osaka" charset="0"/>
                <a:cs typeface="Osaka" charset="0"/>
              </a:rPr>
              <a:t>sun, moon, stars</a:t>
            </a:r>
            <a:endParaRPr lang="en-US" sz="3200" b="1" dirty="0">
              <a:solidFill>
                <a:srgbClr val="FFFF00"/>
              </a:solidFill>
              <a:latin typeface="Arial" charset="0"/>
              <a:cs typeface="Arial" charset="0"/>
            </a:endParaRPr>
          </a:p>
        </p:txBody>
      </p:sp>
      <p:sp>
        <p:nvSpPr>
          <p:cNvPr id="6" name="Text Box 30"/>
          <p:cNvSpPr txBox="1">
            <a:spLocks noChangeArrowheads="1"/>
          </p:cNvSpPr>
          <p:nvPr/>
        </p:nvSpPr>
        <p:spPr bwMode="auto">
          <a:xfrm>
            <a:off x="8426137" y="54571"/>
            <a:ext cx="695270" cy="463846"/>
          </a:xfrm>
          <a:prstGeom prst="rect">
            <a:avLst/>
          </a:prstGeom>
          <a:no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381</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20113660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500" fill="hold"/>
                                        <p:tgtEl>
                                          <p:spTgt spid="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rev 6 meteor.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987" y="0"/>
            <a:ext cx="9195680" cy="6858000"/>
          </a:xfrm>
          <a:prstGeom prst="rect">
            <a:avLst/>
          </a:prstGeom>
        </p:spPr>
      </p:pic>
      <p:sp>
        <p:nvSpPr>
          <p:cNvPr id="883714" name="Rectangle 1026"/>
          <p:cNvSpPr>
            <a:spLocks noGrp="1" noChangeArrowheads="1"/>
          </p:cNvSpPr>
          <p:nvPr>
            <p:ph type="ctrTitle"/>
          </p:nvPr>
        </p:nvSpPr>
        <p:spPr>
          <a:xfrm>
            <a:off x="112889" y="93664"/>
            <a:ext cx="8670749" cy="964670"/>
          </a:xfrm>
          <a:noFill/>
          <a:ln w="9525">
            <a:noFill/>
            <a:miter lim="800000"/>
            <a:headEnd/>
            <a:tailEnd/>
          </a:ln>
          <a:effectLst/>
        </p:spPr>
        <p:txBody>
          <a:bodyPr anchor="t"/>
          <a:lstStyle/>
          <a:p>
            <a:r>
              <a:rPr lang="en-US" b="1" kern="1200" dirty="0">
                <a:solidFill>
                  <a:srgbClr val="FFFFFF"/>
                </a:solidFill>
                <a:effectLst>
                  <a:glow rad="190500">
                    <a:schemeClr val="tx1"/>
                  </a:glow>
                </a:effectLst>
                <a:ea typeface="ＭＳ Ｐゴシック" charset="0"/>
              </a:rPr>
              <a:t>Trumpet </a:t>
            </a:r>
            <a:r>
              <a:rPr lang="en-US" b="1" kern="1200" dirty="0" smtClean="0">
                <a:solidFill>
                  <a:srgbClr val="FFFFFF"/>
                </a:solidFill>
                <a:effectLst>
                  <a:glow rad="190500">
                    <a:schemeClr val="tx1"/>
                  </a:glow>
                </a:effectLst>
                <a:ea typeface="ＭＳ Ｐゴシック" charset="0"/>
              </a:rPr>
              <a:t>Judgment 2</a:t>
            </a:r>
            <a:endParaRPr lang="en-US" b="1" kern="1200" dirty="0">
              <a:solidFill>
                <a:srgbClr val="FFFFFF"/>
              </a:solidFill>
              <a:effectLst>
                <a:glow rad="190500">
                  <a:schemeClr val="tx1"/>
                </a:glow>
              </a:effectLst>
              <a:ea typeface="ＭＳ Ｐゴシック" charset="0"/>
            </a:endParaRPr>
          </a:p>
        </p:txBody>
      </p:sp>
      <p:sp>
        <p:nvSpPr>
          <p:cNvPr id="5" name="Rectangle 1026"/>
          <p:cNvSpPr txBox="1">
            <a:spLocks noChangeArrowheads="1"/>
          </p:cNvSpPr>
          <p:nvPr/>
        </p:nvSpPr>
        <p:spPr bwMode="auto">
          <a:xfrm>
            <a:off x="5292725" y="1486253"/>
            <a:ext cx="3671888" cy="1437040"/>
          </a:xfrm>
          <a:prstGeom prst="rect">
            <a:avLst/>
          </a:prstGeom>
          <a:noFill/>
          <a:ln w="9525">
            <a:noFill/>
            <a:miter lim="800000"/>
            <a:headEnd/>
            <a:tailEnd/>
          </a:ln>
          <a:effectLst/>
          <a:extLst>
            <a:ext uri="{FAA26D3D-D897-4be2-8F04-BA451C77F1D7}">
              <ma14:placeholderFlag xmlns:ma14="http://schemas.microsoft.com/office/mac/drawingml/2011/main" val="1"/>
            </a:ext>
          </a:extLst>
        </p:spPr>
        <p:txBody>
          <a:bodyPr anchor="t"/>
          <a:lstStyle>
            <a:defPPr>
              <a:defRPr lang="en-US"/>
            </a:defPPr>
            <a:lvl1pPr algn="ctr" defTabSz="914400" eaLnBrk="0" fontAlgn="base" hangingPunct="0">
              <a:spcBef>
                <a:spcPct val="0"/>
              </a:spcBef>
              <a:spcAft>
                <a:spcPct val="0"/>
              </a:spcAft>
              <a:defRPr sz="2800" b="1">
                <a:solidFill>
                  <a:srgbClr val="FFFFFF"/>
                </a:solidFill>
                <a:effectLst>
                  <a:glow rad="190500">
                    <a:schemeClr val="tx1"/>
                  </a:glow>
                </a:effectLst>
                <a:latin typeface="Arial"/>
                <a:ea typeface="ＭＳ Ｐゴシック" charset="0"/>
                <a:cs typeface="Arial"/>
              </a:defRPr>
            </a:lvl1pPr>
            <a:lvl2pPr marL="37931725" indent="-37474525">
              <a:defRPr sz="2400">
                <a:latin typeface="Comic Sans MS" charset="0"/>
                <a:ea typeface="ＭＳ Ｐゴシック" charset="0"/>
              </a:defRPr>
            </a:lvl2pPr>
            <a:lvl3pPr>
              <a:defRPr sz="2400">
                <a:latin typeface="Comic Sans MS" charset="0"/>
                <a:ea typeface="ＭＳ Ｐゴシック" charset="0"/>
              </a:defRPr>
            </a:lvl3pPr>
            <a:lvl4pPr>
              <a:defRPr sz="2400">
                <a:latin typeface="Comic Sans MS" charset="0"/>
                <a:ea typeface="ＭＳ Ｐゴシック" charset="0"/>
              </a:defRPr>
            </a:lvl4pPr>
            <a:lvl5pPr>
              <a:defRPr sz="2400">
                <a:latin typeface="Comic Sans MS" charset="0"/>
                <a:ea typeface="ＭＳ Ｐゴシック" charset="0"/>
              </a:defRPr>
            </a:lvl5pPr>
            <a:lvl6pPr marL="457200" eaLnBrk="0" fontAlgn="base" hangingPunct="0">
              <a:spcBef>
                <a:spcPct val="0"/>
              </a:spcBef>
              <a:spcAft>
                <a:spcPct val="0"/>
              </a:spcAft>
              <a:defRPr sz="2400">
                <a:latin typeface="Comic Sans MS" charset="0"/>
                <a:ea typeface="ＭＳ Ｐゴシック" charset="0"/>
              </a:defRPr>
            </a:lvl6pPr>
            <a:lvl7pPr marL="914400" eaLnBrk="0" fontAlgn="base" hangingPunct="0">
              <a:spcBef>
                <a:spcPct val="0"/>
              </a:spcBef>
              <a:spcAft>
                <a:spcPct val="0"/>
              </a:spcAft>
              <a:defRPr sz="2400">
                <a:latin typeface="Comic Sans MS" charset="0"/>
                <a:ea typeface="ＭＳ Ｐゴシック" charset="0"/>
              </a:defRPr>
            </a:lvl7pPr>
            <a:lvl8pPr marL="1371600" eaLnBrk="0" fontAlgn="base" hangingPunct="0">
              <a:spcBef>
                <a:spcPct val="0"/>
              </a:spcBef>
              <a:spcAft>
                <a:spcPct val="0"/>
              </a:spcAft>
              <a:defRPr sz="2400">
                <a:latin typeface="Comic Sans MS" charset="0"/>
                <a:ea typeface="ＭＳ Ｐゴシック" charset="0"/>
              </a:defRPr>
            </a:lvl8pPr>
            <a:lvl9pPr marL="1828800" eaLnBrk="0" fontAlgn="base" hangingPunct="0">
              <a:spcBef>
                <a:spcPct val="0"/>
              </a:spcBef>
              <a:spcAft>
                <a:spcPct val="0"/>
              </a:spcAft>
              <a:defRPr sz="2400">
                <a:latin typeface="Comic Sans MS" charset="0"/>
                <a:ea typeface="ＭＳ Ｐゴシック" charset="0"/>
              </a:defRPr>
            </a:lvl9pPr>
          </a:lstStyle>
          <a:p>
            <a:r>
              <a:rPr lang="en-US" sz="3200" dirty="0"/>
              <a:t>#</a:t>
            </a:r>
            <a:r>
              <a:rPr lang="en-US" sz="3200" dirty="0" smtClean="0"/>
              <a:t>2 Fire</a:t>
            </a:r>
            <a:r>
              <a:rPr lang="en-US" sz="3200" dirty="0"/>
              <a:t>: 1/3 sea creatures</a:t>
            </a:r>
          </a:p>
        </p:txBody>
      </p:sp>
      <p:sp>
        <p:nvSpPr>
          <p:cNvPr id="6" name="Text Box 30"/>
          <p:cNvSpPr txBox="1">
            <a:spLocks noChangeArrowheads="1"/>
          </p:cNvSpPr>
          <p:nvPr/>
        </p:nvSpPr>
        <p:spPr bwMode="auto">
          <a:xfrm>
            <a:off x="8426137" y="54571"/>
            <a:ext cx="695270" cy="463846"/>
          </a:xfrm>
          <a:prstGeom prst="rect">
            <a:avLst/>
          </a:prstGeom>
          <a:no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381</a:t>
            </a:r>
            <a:endParaRPr lang="en-US" b="1" dirty="0">
              <a:solidFill>
                <a:srgbClr val="FFFFFF"/>
              </a:solidFill>
              <a:latin typeface="Arial" charset="0"/>
              <a:cs typeface="Arial" charset="0"/>
            </a:endParaRPr>
          </a:p>
        </p:txBody>
      </p:sp>
      <p:sp>
        <p:nvSpPr>
          <p:cNvPr id="7" name="Rectangle 1026"/>
          <p:cNvSpPr txBox="1">
            <a:spLocks noChangeArrowheads="1"/>
          </p:cNvSpPr>
          <p:nvPr/>
        </p:nvSpPr>
        <p:spPr bwMode="auto">
          <a:xfrm>
            <a:off x="-36514" y="5080000"/>
            <a:ext cx="9224207" cy="1806222"/>
          </a:xfrm>
          <a:prstGeom prst="rect">
            <a:avLst/>
          </a:prstGeom>
          <a:noFill/>
          <a:ln w="9525">
            <a:noFill/>
            <a:miter lim="800000"/>
            <a:headEnd/>
            <a:tailEnd/>
          </a:ln>
          <a:effectLst/>
        </p:spPr>
        <p:txBody>
          <a:bodyPr anchor="t"/>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altLang="ja-JP" sz="2800" b="1" dirty="0" smtClean="0">
                <a:solidFill>
                  <a:srgbClr val="FFFFFF"/>
                </a:solidFill>
                <a:effectLst>
                  <a:glow rad="190500">
                    <a:schemeClr val="tx1"/>
                  </a:glow>
                </a:effectLst>
                <a:latin typeface="Arial"/>
                <a:cs typeface="Arial"/>
              </a:rPr>
              <a:t>"Then </a:t>
            </a:r>
            <a:r>
              <a:rPr lang="en-US" altLang="ja-JP" sz="2800" b="1" dirty="0">
                <a:solidFill>
                  <a:srgbClr val="FFFFFF"/>
                </a:solidFill>
                <a:effectLst>
                  <a:glow rad="190500">
                    <a:schemeClr val="tx1"/>
                  </a:glow>
                </a:effectLst>
                <a:latin typeface="Arial"/>
                <a:cs typeface="Arial"/>
              </a:rPr>
              <a:t>the second angel blew his trumpet, and a great mountain of fire was thrown into the </a:t>
            </a:r>
            <a:r>
              <a:rPr lang="en-US" altLang="ja-JP" sz="2800" b="1" dirty="0" smtClean="0">
                <a:solidFill>
                  <a:srgbClr val="FFFFFF"/>
                </a:solidFill>
                <a:effectLst>
                  <a:glow rad="190500">
                    <a:schemeClr val="tx1"/>
                  </a:glow>
                </a:effectLst>
                <a:latin typeface="Arial"/>
                <a:cs typeface="Arial"/>
              </a:rPr>
              <a:t>sea…" </a:t>
            </a:r>
            <a:br>
              <a:rPr lang="en-US" altLang="ja-JP" sz="2800" b="1" dirty="0" smtClean="0">
                <a:solidFill>
                  <a:srgbClr val="FFFFFF"/>
                </a:solidFill>
                <a:effectLst>
                  <a:glow rad="190500">
                    <a:schemeClr val="tx1"/>
                  </a:glow>
                </a:effectLst>
                <a:latin typeface="Arial"/>
                <a:cs typeface="Arial"/>
              </a:rPr>
            </a:br>
            <a:r>
              <a:rPr lang="en-US" altLang="ja-JP" sz="2800" b="1" dirty="0" smtClean="0">
                <a:solidFill>
                  <a:srgbClr val="FFFFFF"/>
                </a:solidFill>
                <a:effectLst>
                  <a:glow rad="190500">
                    <a:schemeClr val="tx1"/>
                  </a:glow>
                </a:effectLst>
                <a:latin typeface="Arial"/>
                <a:cs typeface="Arial"/>
              </a:rPr>
              <a:t>(8:8a </a:t>
            </a:r>
            <a:r>
              <a:rPr lang="en-US" altLang="ja-JP" sz="2000" b="1" dirty="0" smtClean="0">
                <a:solidFill>
                  <a:srgbClr val="FFFFFF"/>
                </a:solidFill>
                <a:effectLst>
                  <a:glow rad="190500">
                    <a:schemeClr val="tx1"/>
                  </a:glow>
                </a:effectLst>
                <a:latin typeface="Arial"/>
                <a:cs typeface="Arial"/>
              </a:rPr>
              <a:t>NLT</a:t>
            </a:r>
            <a:r>
              <a:rPr lang="en-US" altLang="ja-JP" sz="2800" b="1" dirty="0" smtClean="0">
                <a:solidFill>
                  <a:srgbClr val="FFFFFF"/>
                </a:solidFill>
                <a:effectLst>
                  <a:glow rad="190500">
                    <a:schemeClr val="tx1"/>
                  </a:glow>
                </a:effectLst>
                <a:latin typeface="Arial"/>
                <a:cs typeface="Arial"/>
              </a:rPr>
              <a:t>).</a:t>
            </a:r>
            <a:endParaRPr lang="en-US" sz="2800" b="1" dirty="0" smtClean="0">
              <a:solidFill>
                <a:srgbClr val="FFFFFF"/>
              </a:solidFill>
              <a:effectLst>
                <a:glow rad="190500">
                  <a:schemeClr val="tx1"/>
                </a:glow>
              </a:effectLst>
              <a:latin typeface="Arial"/>
              <a:cs typeface="Arial"/>
            </a:endParaRPr>
          </a:p>
        </p:txBody>
      </p:sp>
    </p:spTree>
    <p:extLst>
      <p:ext uri="{BB962C8B-B14F-4D97-AF65-F5344CB8AC3E}">
        <p14:creationId xmlns:p14="http://schemas.microsoft.com/office/powerpoint/2010/main" val="2301502710"/>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804960"/>
            <a:ext cx="9144000" cy="838200"/>
          </a:xfrm>
          <a:effectLst/>
        </p:spPr>
        <p:txBody>
          <a:bodyPr/>
          <a:lstStyle/>
          <a:p>
            <a:pPr>
              <a:defRPr/>
            </a:pPr>
            <a:r>
              <a:rPr lang="en-US" sz="5400" b="1" dirty="0" smtClean="0">
                <a:effectLst>
                  <a:outerShdw blurRad="50800" dist="139700" dir="2700000" algn="tl" rotWithShape="0">
                    <a:srgbClr val="000000"/>
                  </a:outerShdw>
                </a:effectLst>
                <a:latin typeface="Arial" charset="0"/>
                <a:ea typeface="ＭＳ Ｐゴシック" charset="0"/>
                <a:cs typeface="ＭＳ Ｐゴシック" charset="0"/>
              </a:rPr>
              <a:t>Future Calamities</a:t>
            </a:r>
            <a:endParaRPr lang="en-US" sz="5400" dirty="0">
              <a:effectLst>
                <a:outerShdw blurRad="50800" dist="139700" dir="2700000" algn="tl" rotWithShape="0">
                  <a:srgbClr val="000000"/>
                </a:outerShdw>
              </a:effectLst>
              <a:latin typeface="Times New Roman"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50951" cy="6858000"/>
          </a:xfrm>
          <a:prstGeom prst="rect">
            <a:avLst/>
          </a:prstGeom>
        </p:spPr>
      </p:pic>
    </p:spTree>
    <p:extLst>
      <p:ext uri="{BB962C8B-B14F-4D97-AF65-F5344CB8AC3E}">
        <p14:creationId xmlns:p14="http://schemas.microsoft.com/office/powerpoint/2010/main" val="2000970202"/>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514" y="1363247"/>
            <a:ext cx="9157921" cy="5494753"/>
          </a:xfrm>
          <a:prstGeom prst="rect">
            <a:avLst/>
          </a:prstGeom>
        </p:spPr>
      </p:pic>
      <p:sp>
        <p:nvSpPr>
          <p:cNvPr id="883714" name="Rectangle 1026"/>
          <p:cNvSpPr>
            <a:spLocks noGrp="1" noChangeArrowheads="1"/>
          </p:cNvSpPr>
          <p:nvPr>
            <p:ph type="ctrTitle"/>
          </p:nvPr>
        </p:nvSpPr>
        <p:spPr>
          <a:xfrm>
            <a:off x="112889" y="93664"/>
            <a:ext cx="8670749" cy="964670"/>
          </a:xfrm>
          <a:noFill/>
          <a:ln w="9525">
            <a:noFill/>
            <a:miter lim="800000"/>
            <a:headEnd/>
            <a:tailEnd/>
          </a:ln>
          <a:effectLst/>
        </p:spPr>
        <p:txBody>
          <a:bodyPr anchor="t"/>
          <a:lstStyle/>
          <a:p>
            <a:r>
              <a:rPr lang="en-US" b="1" kern="1200" dirty="0">
                <a:solidFill>
                  <a:srgbClr val="FFFFFF"/>
                </a:solidFill>
                <a:effectLst>
                  <a:glow rad="190500">
                    <a:schemeClr val="tx1"/>
                  </a:glow>
                </a:effectLst>
                <a:ea typeface="ＭＳ Ｐゴシック" charset="0"/>
              </a:rPr>
              <a:t>Trumpet </a:t>
            </a:r>
            <a:r>
              <a:rPr lang="en-US" b="1" kern="1200" dirty="0" smtClean="0">
                <a:solidFill>
                  <a:srgbClr val="FFFFFF"/>
                </a:solidFill>
                <a:effectLst>
                  <a:glow rad="190500">
                    <a:schemeClr val="tx1"/>
                  </a:glow>
                </a:effectLst>
                <a:ea typeface="ＭＳ Ｐゴシック" charset="0"/>
              </a:rPr>
              <a:t>Judgment 2</a:t>
            </a:r>
            <a:endParaRPr lang="en-US" b="1" kern="1200" dirty="0">
              <a:solidFill>
                <a:srgbClr val="FFFFFF"/>
              </a:solidFill>
              <a:effectLst>
                <a:glow rad="190500">
                  <a:schemeClr val="tx1"/>
                </a:glow>
              </a:effectLst>
              <a:ea typeface="ＭＳ Ｐゴシック" charset="0"/>
            </a:endParaRPr>
          </a:p>
        </p:txBody>
      </p:sp>
      <p:sp>
        <p:nvSpPr>
          <p:cNvPr id="5" name="Rectangle 1026"/>
          <p:cNvSpPr txBox="1">
            <a:spLocks noChangeArrowheads="1"/>
          </p:cNvSpPr>
          <p:nvPr/>
        </p:nvSpPr>
        <p:spPr bwMode="auto">
          <a:xfrm>
            <a:off x="5292725" y="1486253"/>
            <a:ext cx="3671888" cy="1437040"/>
          </a:xfrm>
          <a:prstGeom prst="rect">
            <a:avLst/>
          </a:prstGeom>
          <a:noFill/>
          <a:ln w="9525">
            <a:noFill/>
            <a:miter lim="800000"/>
            <a:headEnd/>
            <a:tailEnd/>
          </a:ln>
          <a:effectLst/>
          <a:extLst>
            <a:ext uri="{FAA26D3D-D897-4be2-8F04-BA451C77F1D7}">
              <ma14:placeholderFlag xmlns:ma14="http://schemas.microsoft.com/office/mac/drawingml/2011/main" val="1"/>
            </a:ext>
          </a:extLst>
        </p:spPr>
        <p:txBody>
          <a:bodyPr anchor="t"/>
          <a:lstStyle>
            <a:defPPr>
              <a:defRPr lang="en-US"/>
            </a:defPPr>
            <a:lvl1pPr algn="ctr" defTabSz="914400" eaLnBrk="0" fontAlgn="base" hangingPunct="0">
              <a:spcBef>
                <a:spcPct val="0"/>
              </a:spcBef>
              <a:spcAft>
                <a:spcPct val="0"/>
              </a:spcAft>
              <a:defRPr sz="2800" b="1">
                <a:solidFill>
                  <a:srgbClr val="FFFFFF"/>
                </a:solidFill>
                <a:effectLst>
                  <a:glow rad="190500">
                    <a:schemeClr val="tx1"/>
                  </a:glow>
                </a:effectLst>
                <a:latin typeface="Arial"/>
                <a:ea typeface="ＭＳ Ｐゴシック" charset="0"/>
                <a:cs typeface="Arial"/>
              </a:defRPr>
            </a:lvl1pPr>
            <a:lvl2pPr marL="37931725" indent="-37474525">
              <a:defRPr sz="2400">
                <a:latin typeface="Comic Sans MS" charset="0"/>
                <a:ea typeface="ＭＳ Ｐゴシック" charset="0"/>
              </a:defRPr>
            </a:lvl2pPr>
            <a:lvl3pPr>
              <a:defRPr sz="2400">
                <a:latin typeface="Comic Sans MS" charset="0"/>
                <a:ea typeface="ＭＳ Ｐゴシック" charset="0"/>
              </a:defRPr>
            </a:lvl3pPr>
            <a:lvl4pPr>
              <a:defRPr sz="2400">
                <a:latin typeface="Comic Sans MS" charset="0"/>
                <a:ea typeface="ＭＳ Ｐゴシック" charset="0"/>
              </a:defRPr>
            </a:lvl4pPr>
            <a:lvl5pPr>
              <a:defRPr sz="2400">
                <a:latin typeface="Comic Sans MS" charset="0"/>
                <a:ea typeface="ＭＳ Ｐゴシック" charset="0"/>
              </a:defRPr>
            </a:lvl5pPr>
            <a:lvl6pPr marL="457200" eaLnBrk="0" fontAlgn="base" hangingPunct="0">
              <a:spcBef>
                <a:spcPct val="0"/>
              </a:spcBef>
              <a:spcAft>
                <a:spcPct val="0"/>
              </a:spcAft>
              <a:defRPr sz="2400">
                <a:latin typeface="Comic Sans MS" charset="0"/>
                <a:ea typeface="ＭＳ Ｐゴシック" charset="0"/>
              </a:defRPr>
            </a:lvl6pPr>
            <a:lvl7pPr marL="914400" eaLnBrk="0" fontAlgn="base" hangingPunct="0">
              <a:spcBef>
                <a:spcPct val="0"/>
              </a:spcBef>
              <a:spcAft>
                <a:spcPct val="0"/>
              </a:spcAft>
              <a:defRPr sz="2400">
                <a:latin typeface="Comic Sans MS" charset="0"/>
                <a:ea typeface="ＭＳ Ｐゴシック" charset="0"/>
              </a:defRPr>
            </a:lvl7pPr>
            <a:lvl8pPr marL="1371600" eaLnBrk="0" fontAlgn="base" hangingPunct="0">
              <a:spcBef>
                <a:spcPct val="0"/>
              </a:spcBef>
              <a:spcAft>
                <a:spcPct val="0"/>
              </a:spcAft>
              <a:defRPr sz="2400">
                <a:latin typeface="Comic Sans MS" charset="0"/>
                <a:ea typeface="ＭＳ Ｐゴシック" charset="0"/>
              </a:defRPr>
            </a:lvl8pPr>
            <a:lvl9pPr marL="1828800" eaLnBrk="0" fontAlgn="base" hangingPunct="0">
              <a:spcBef>
                <a:spcPct val="0"/>
              </a:spcBef>
              <a:spcAft>
                <a:spcPct val="0"/>
              </a:spcAft>
              <a:defRPr sz="2400">
                <a:latin typeface="Comic Sans MS" charset="0"/>
                <a:ea typeface="ＭＳ Ｐゴシック" charset="0"/>
              </a:defRPr>
            </a:lvl9pPr>
          </a:lstStyle>
          <a:p>
            <a:r>
              <a:rPr lang="en-US" sz="3200" dirty="0">
                <a:solidFill>
                  <a:srgbClr val="FFFF00"/>
                </a:solidFill>
              </a:rPr>
              <a:t>#</a:t>
            </a:r>
            <a:r>
              <a:rPr lang="en-US" sz="3200" dirty="0" smtClean="0">
                <a:solidFill>
                  <a:srgbClr val="FFFF00"/>
                </a:solidFill>
              </a:rPr>
              <a:t>2 Fire</a:t>
            </a:r>
            <a:r>
              <a:rPr lang="en-US" sz="3200" dirty="0">
                <a:solidFill>
                  <a:srgbClr val="FFFF00"/>
                </a:solidFill>
              </a:rPr>
              <a:t>: 1/3 sea creatures</a:t>
            </a:r>
          </a:p>
        </p:txBody>
      </p:sp>
      <p:sp>
        <p:nvSpPr>
          <p:cNvPr id="6" name="Text Box 30"/>
          <p:cNvSpPr txBox="1">
            <a:spLocks noChangeArrowheads="1"/>
          </p:cNvSpPr>
          <p:nvPr/>
        </p:nvSpPr>
        <p:spPr bwMode="auto">
          <a:xfrm>
            <a:off x="8426137" y="54571"/>
            <a:ext cx="695270" cy="463846"/>
          </a:xfrm>
          <a:prstGeom prst="rect">
            <a:avLst/>
          </a:prstGeom>
          <a:no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381</a:t>
            </a:r>
            <a:endParaRPr lang="en-US" b="1" dirty="0">
              <a:solidFill>
                <a:srgbClr val="FFFFFF"/>
              </a:solidFill>
              <a:latin typeface="Arial" charset="0"/>
              <a:cs typeface="Arial" charset="0"/>
            </a:endParaRPr>
          </a:p>
        </p:txBody>
      </p:sp>
      <p:sp>
        <p:nvSpPr>
          <p:cNvPr id="7" name="Rectangle 1026"/>
          <p:cNvSpPr txBox="1">
            <a:spLocks noChangeArrowheads="1"/>
          </p:cNvSpPr>
          <p:nvPr/>
        </p:nvSpPr>
        <p:spPr bwMode="auto">
          <a:xfrm>
            <a:off x="-36514" y="4600222"/>
            <a:ext cx="9001127" cy="2285999"/>
          </a:xfrm>
          <a:prstGeom prst="rect">
            <a:avLst/>
          </a:prstGeom>
          <a:noFill/>
          <a:ln w="9525">
            <a:noFill/>
            <a:miter lim="800000"/>
            <a:headEnd/>
            <a:tailEnd/>
          </a:ln>
          <a:effectLst/>
        </p:spPr>
        <p:txBody>
          <a:bodyPr anchor="t"/>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altLang="ja-JP" sz="2800" b="1" dirty="0" smtClean="0">
                <a:solidFill>
                  <a:srgbClr val="FFFFFF"/>
                </a:solidFill>
                <a:effectLst>
                  <a:glow rad="190500">
                    <a:schemeClr val="tx1"/>
                  </a:glow>
                </a:effectLst>
                <a:latin typeface="Arial"/>
                <a:cs typeface="Arial"/>
              </a:rPr>
              <a:t>"…One</a:t>
            </a:r>
            <a:r>
              <a:rPr lang="en-US" altLang="ja-JP" sz="2800" b="1" dirty="0">
                <a:solidFill>
                  <a:srgbClr val="FFFFFF"/>
                </a:solidFill>
                <a:effectLst>
                  <a:glow rad="190500">
                    <a:schemeClr val="tx1"/>
                  </a:glow>
                </a:effectLst>
                <a:latin typeface="Arial"/>
                <a:cs typeface="Arial"/>
              </a:rPr>
              <a:t>-third of the water in the sea became blood,  </a:t>
            </a:r>
            <a:r>
              <a:rPr lang="en-US" altLang="ja-JP" sz="2800" b="1" baseline="30000" dirty="0" smtClean="0">
                <a:solidFill>
                  <a:srgbClr val="FFFFFF"/>
                </a:solidFill>
                <a:effectLst>
                  <a:glow rad="190500">
                    <a:schemeClr val="tx1"/>
                  </a:glow>
                </a:effectLst>
                <a:latin typeface="Arial"/>
                <a:cs typeface="Arial"/>
              </a:rPr>
              <a:t>9</a:t>
            </a:r>
            <a:r>
              <a:rPr lang="en-US" altLang="ja-JP" sz="2800" b="1" dirty="0" smtClean="0">
                <a:solidFill>
                  <a:srgbClr val="FFFFFF"/>
                </a:solidFill>
                <a:effectLst>
                  <a:glow rad="190500">
                    <a:schemeClr val="tx1"/>
                  </a:glow>
                </a:effectLst>
                <a:latin typeface="Arial"/>
                <a:cs typeface="Arial"/>
              </a:rPr>
              <a:t>one</a:t>
            </a:r>
            <a:r>
              <a:rPr lang="en-US" altLang="ja-JP" sz="2800" b="1" dirty="0">
                <a:solidFill>
                  <a:srgbClr val="FFFFFF"/>
                </a:solidFill>
                <a:effectLst>
                  <a:glow rad="190500">
                    <a:schemeClr val="tx1"/>
                  </a:glow>
                </a:effectLst>
                <a:latin typeface="Arial"/>
                <a:cs typeface="Arial"/>
              </a:rPr>
              <a:t>-third of all things living in the sea died, and one-third of all the ships on the sea were </a:t>
            </a:r>
            <a:r>
              <a:rPr lang="en-US" altLang="ja-JP" sz="2800" b="1" dirty="0" smtClean="0">
                <a:solidFill>
                  <a:srgbClr val="FFFFFF"/>
                </a:solidFill>
                <a:effectLst>
                  <a:glow rad="190500">
                    <a:schemeClr val="tx1"/>
                  </a:glow>
                </a:effectLst>
                <a:latin typeface="Arial"/>
                <a:cs typeface="Arial"/>
              </a:rPr>
              <a:t>destroyed" (8:8b-9 </a:t>
            </a:r>
            <a:r>
              <a:rPr lang="en-US" altLang="ja-JP" sz="2000" b="1" dirty="0" smtClean="0">
                <a:solidFill>
                  <a:srgbClr val="FFFFFF"/>
                </a:solidFill>
                <a:effectLst>
                  <a:glow rad="190500">
                    <a:schemeClr val="tx1"/>
                  </a:glow>
                </a:effectLst>
                <a:latin typeface="Arial"/>
                <a:cs typeface="Arial"/>
              </a:rPr>
              <a:t>NLT</a:t>
            </a:r>
            <a:r>
              <a:rPr lang="en-US" altLang="ja-JP" sz="2800" b="1" dirty="0" smtClean="0">
                <a:solidFill>
                  <a:srgbClr val="FFFFFF"/>
                </a:solidFill>
                <a:effectLst>
                  <a:glow rad="190500">
                    <a:schemeClr val="tx1"/>
                  </a:glow>
                </a:effectLst>
                <a:latin typeface="Arial"/>
                <a:cs typeface="Arial"/>
              </a:rPr>
              <a:t>).</a:t>
            </a:r>
            <a:endParaRPr lang="en-US" sz="2800" b="1" dirty="0" smtClean="0">
              <a:solidFill>
                <a:srgbClr val="FFFFFF"/>
              </a:solidFill>
              <a:effectLst>
                <a:glow rad="190500">
                  <a:schemeClr val="tx1"/>
                </a:glow>
              </a:effectLst>
              <a:latin typeface="Arial"/>
              <a:cs typeface="Arial"/>
            </a:endParaRPr>
          </a:p>
        </p:txBody>
      </p:sp>
    </p:spTree>
    <p:extLst>
      <p:ext uri="{BB962C8B-B14F-4D97-AF65-F5344CB8AC3E}">
        <p14:creationId xmlns:p14="http://schemas.microsoft.com/office/powerpoint/2010/main" val="8117694"/>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883714" name="Rectangle 1026"/>
          <p:cNvSpPr>
            <a:spLocks noGrp="1" noChangeArrowheads="1"/>
          </p:cNvSpPr>
          <p:nvPr>
            <p:ph type="ctrTitle"/>
          </p:nvPr>
        </p:nvSpPr>
        <p:spPr>
          <a:xfrm>
            <a:off x="5292725" y="93663"/>
            <a:ext cx="3490913" cy="2471737"/>
          </a:xfrm>
          <a:noFill/>
          <a:ln w="9525">
            <a:noFill/>
            <a:miter lim="800000"/>
            <a:headEnd/>
            <a:tailEnd/>
          </a:ln>
          <a:effectLst/>
        </p:spPr>
        <p:txBody>
          <a:bodyPr anchor="ctr"/>
          <a:lstStyle/>
          <a:p>
            <a:r>
              <a:rPr lang="en-US" b="1" kern="1200" dirty="0">
                <a:solidFill>
                  <a:srgbClr val="FFFFFF"/>
                </a:solidFill>
                <a:effectLst>
                  <a:glow rad="190500">
                    <a:schemeClr val="tx1"/>
                  </a:glow>
                </a:effectLst>
                <a:ea typeface="ＭＳ Ｐゴシック" charset="0"/>
              </a:rPr>
              <a:t>Trumpet </a:t>
            </a:r>
            <a:r>
              <a:rPr lang="en-US" b="1" kern="1200" dirty="0" smtClean="0">
                <a:solidFill>
                  <a:srgbClr val="FFFFFF"/>
                </a:solidFill>
                <a:effectLst>
                  <a:glow rad="190500">
                    <a:schemeClr val="tx1"/>
                  </a:glow>
                </a:effectLst>
                <a:ea typeface="ＭＳ Ｐゴシック" charset="0"/>
              </a:rPr>
              <a:t>Judgment </a:t>
            </a:r>
            <a:r>
              <a:rPr lang="en-US" b="1" kern="1200" dirty="0">
                <a:solidFill>
                  <a:srgbClr val="FFFFFF"/>
                </a:solidFill>
                <a:effectLst>
                  <a:glow rad="190500">
                    <a:schemeClr val="tx1"/>
                  </a:glow>
                </a:effectLst>
                <a:ea typeface="ＭＳ Ｐゴシック" charset="0"/>
              </a:rPr>
              <a:t>3</a:t>
            </a:r>
          </a:p>
        </p:txBody>
      </p:sp>
      <p:sp>
        <p:nvSpPr>
          <p:cNvPr id="5" name="Rectangle 1026"/>
          <p:cNvSpPr txBox="1">
            <a:spLocks noChangeArrowheads="1"/>
          </p:cNvSpPr>
          <p:nvPr/>
        </p:nvSpPr>
        <p:spPr bwMode="auto">
          <a:xfrm>
            <a:off x="5292725" y="2852738"/>
            <a:ext cx="3671888" cy="3600450"/>
          </a:xfrm>
          <a:prstGeom prst="rect">
            <a:avLst/>
          </a:prstGeom>
          <a:noFill/>
          <a:ln w="9525">
            <a:noFill/>
            <a:miter lim="800000"/>
            <a:headEnd/>
            <a:tailEnd/>
          </a:ln>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2800" b="1">
                <a:solidFill>
                  <a:srgbClr val="FFFFFF"/>
                </a:solidFill>
                <a:effectLst>
                  <a:glow rad="190500">
                    <a:schemeClr val="tx1"/>
                  </a:glow>
                </a:effectLst>
                <a:latin typeface="Arial"/>
                <a:ea typeface="ＭＳ Ｐゴシック" charset="0"/>
                <a:cs typeface="Arial"/>
              </a:defRPr>
            </a:lvl1pPr>
            <a:lvl2pPr algn="ctr"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831850" indent="-831850" algn="l"/>
            <a:r>
              <a:rPr lang="en-US" sz="3600" dirty="0" smtClean="0">
                <a:solidFill>
                  <a:srgbClr val="FFFF00"/>
                </a:solidFill>
              </a:rPr>
              <a:t>#</a:t>
            </a:r>
            <a:r>
              <a:rPr lang="en-US" sz="3600" dirty="0">
                <a:solidFill>
                  <a:srgbClr val="FFFF00"/>
                </a:solidFill>
              </a:rPr>
              <a:t>3	Star: 1/3 fresh water</a:t>
            </a:r>
          </a:p>
        </p:txBody>
      </p:sp>
      <p:sp>
        <p:nvSpPr>
          <p:cNvPr id="7" name="Rectangle 1026"/>
          <p:cNvSpPr txBox="1">
            <a:spLocks noChangeArrowheads="1"/>
          </p:cNvSpPr>
          <p:nvPr/>
        </p:nvSpPr>
        <p:spPr bwMode="auto">
          <a:xfrm>
            <a:off x="-36513" y="0"/>
            <a:ext cx="4622624" cy="6858000"/>
          </a:xfrm>
          <a:prstGeom prst="rect">
            <a:avLst/>
          </a:prstGeom>
          <a:no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altLang="ja-JP" sz="2800" b="1" dirty="0" smtClean="0">
                <a:solidFill>
                  <a:srgbClr val="FFFFFF"/>
                </a:solidFill>
                <a:effectLst>
                  <a:glow rad="190500">
                    <a:schemeClr val="tx1"/>
                  </a:glow>
                </a:effectLst>
                <a:latin typeface="Arial"/>
                <a:cs typeface="Arial"/>
              </a:rPr>
              <a:t>"Then </a:t>
            </a:r>
            <a:r>
              <a:rPr lang="en-US" altLang="ja-JP" sz="2800" b="1" dirty="0">
                <a:solidFill>
                  <a:srgbClr val="FFFFFF"/>
                </a:solidFill>
                <a:effectLst>
                  <a:glow rad="190500">
                    <a:schemeClr val="tx1"/>
                  </a:glow>
                </a:effectLst>
                <a:latin typeface="Arial"/>
                <a:cs typeface="Arial"/>
              </a:rPr>
              <a:t>the third angel blew his trumpet, and a great star fell from the sky, burning like a torch. It fell on one-third of the rivers and on the springs of water.  </a:t>
            </a:r>
            <a:r>
              <a:rPr lang="en-US" altLang="ja-JP" sz="2800" b="1" baseline="30000" dirty="0" smtClean="0">
                <a:solidFill>
                  <a:srgbClr val="FFFFFF"/>
                </a:solidFill>
                <a:effectLst>
                  <a:glow rad="190500">
                    <a:schemeClr val="tx1"/>
                  </a:glow>
                </a:effectLst>
                <a:latin typeface="Arial"/>
                <a:cs typeface="Arial"/>
              </a:rPr>
              <a:t>11</a:t>
            </a:r>
            <a:r>
              <a:rPr lang="en-US" altLang="ja-JP" sz="2800" b="1" dirty="0" smtClean="0">
                <a:solidFill>
                  <a:srgbClr val="FFFFFF"/>
                </a:solidFill>
                <a:effectLst>
                  <a:glow rad="190500">
                    <a:schemeClr val="tx1"/>
                  </a:glow>
                </a:effectLst>
                <a:latin typeface="Arial"/>
                <a:cs typeface="Arial"/>
              </a:rPr>
              <a:t>The </a:t>
            </a:r>
            <a:r>
              <a:rPr lang="en-US" altLang="ja-JP" sz="2800" b="1" dirty="0">
                <a:solidFill>
                  <a:srgbClr val="FFFFFF"/>
                </a:solidFill>
                <a:effectLst>
                  <a:glow rad="190500">
                    <a:schemeClr val="tx1"/>
                  </a:glow>
                </a:effectLst>
                <a:latin typeface="Arial"/>
                <a:cs typeface="Arial"/>
              </a:rPr>
              <a:t>name of the star was Bitterness. It made one-third of the water bitter, and many people died from drinking the bitter </a:t>
            </a:r>
            <a:r>
              <a:rPr lang="en-US" altLang="ja-JP" sz="2800" b="1" dirty="0" smtClean="0">
                <a:solidFill>
                  <a:srgbClr val="FFFFFF"/>
                </a:solidFill>
                <a:effectLst>
                  <a:glow rad="190500">
                    <a:schemeClr val="tx1"/>
                  </a:glow>
                </a:effectLst>
                <a:latin typeface="Arial"/>
                <a:cs typeface="Arial"/>
              </a:rPr>
              <a:t>water" </a:t>
            </a:r>
            <a:br>
              <a:rPr lang="en-US" altLang="ja-JP" sz="2800" b="1" dirty="0" smtClean="0">
                <a:solidFill>
                  <a:srgbClr val="FFFFFF"/>
                </a:solidFill>
                <a:effectLst>
                  <a:glow rad="190500">
                    <a:schemeClr val="tx1"/>
                  </a:glow>
                </a:effectLst>
                <a:latin typeface="Arial"/>
                <a:cs typeface="Arial"/>
              </a:rPr>
            </a:br>
            <a:r>
              <a:rPr lang="en-US" altLang="ja-JP" sz="2800" b="1" dirty="0" smtClean="0">
                <a:solidFill>
                  <a:srgbClr val="FFFFFF"/>
                </a:solidFill>
                <a:effectLst>
                  <a:glow rad="190500">
                    <a:schemeClr val="tx1"/>
                  </a:glow>
                </a:effectLst>
                <a:latin typeface="Arial"/>
                <a:cs typeface="Arial"/>
              </a:rPr>
              <a:t>(8:10-11 </a:t>
            </a:r>
            <a:r>
              <a:rPr lang="en-US" altLang="ja-JP" sz="2000" b="1" dirty="0" smtClean="0">
                <a:solidFill>
                  <a:srgbClr val="FFFFFF"/>
                </a:solidFill>
                <a:effectLst>
                  <a:glow rad="190500">
                    <a:schemeClr val="tx1"/>
                  </a:glow>
                </a:effectLst>
                <a:latin typeface="Arial"/>
                <a:cs typeface="Arial"/>
              </a:rPr>
              <a:t>NLT</a:t>
            </a:r>
            <a:r>
              <a:rPr lang="en-US" altLang="ja-JP" sz="2800" b="1" dirty="0" smtClean="0">
                <a:solidFill>
                  <a:srgbClr val="FFFFFF"/>
                </a:solidFill>
                <a:effectLst>
                  <a:glow rad="190500">
                    <a:schemeClr val="tx1"/>
                  </a:glow>
                </a:effectLst>
                <a:latin typeface="Arial"/>
                <a:cs typeface="Arial"/>
              </a:rPr>
              <a:t>).</a:t>
            </a:r>
            <a:endParaRPr lang="en-US" sz="2800" b="1" dirty="0" smtClean="0">
              <a:solidFill>
                <a:srgbClr val="FFFFFF"/>
              </a:solidFill>
              <a:effectLst>
                <a:glow rad="190500">
                  <a:schemeClr val="tx1"/>
                </a:glow>
              </a:effectLst>
              <a:latin typeface="Arial"/>
              <a:cs typeface="Arial"/>
            </a:endParaRPr>
          </a:p>
        </p:txBody>
      </p:sp>
    </p:spTree>
    <p:extLst>
      <p:ext uri="{BB962C8B-B14F-4D97-AF65-F5344CB8AC3E}">
        <p14:creationId xmlns:p14="http://schemas.microsoft.com/office/powerpoint/2010/main" val="2885852511"/>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17500"/>
            <a:ext cx="9144000" cy="6206490"/>
          </a:xfrm>
          <a:prstGeom prst="rect">
            <a:avLst/>
          </a:prstGeom>
        </p:spPr>
      </p:pic>
      <p:sp>
        <p:nvSpPr>
          <p:cNvPr id="883714" name="Rectangle 1026"/>
          <p:cNvSpPr>
            <a:spLocks noGrp="1" noChangeArrowheads="1"/>
          </p:cNvSpPr>
          <p:nvPr>
            <p:ph type="ctrTitle"/>
          </p:nvPr>
        </p:nvSpPr>
        <p:spPr>
          <a:xfrm>
            <a:off x="5292725" y="93663"/>
            <a:ext cx="3490913" cy="2471737"/>
          </a:xfrm>
          <a:noFill/>
          <a:ln w="9525">
            <a:noFill/>
            <a:miter lim="800000"/>
            <a:headEnd/>
            <a:tailEnd/>
          </a:ln>
          <a:effectLst/>
        </p:spPr>
        <p:txBody>
          <a:bodyPr anchor="ctr"/>
          <a:lstStyle/>
          <a:p>
            <a:r>
              <a:rPr lang="en-US" b="1" kern="1200" dirty="0">
                <a:solidFill>
                  <a:srgbClr val="FFFFFF"/>
                </a:solidFill>
                <a:effectLst>
                  <a:glow rad="190500">
                    <a:schemeClr val="tx1"/>
                  </a:glow>
                </a:effectLst>
                <a:ea typeface="ＭＳ Ｐゴシック" charset="0"/>
              </a:rPr>
              <a:t>Trumpet </a:t>
            </a:r>
            <a:r>
              <a:rPr lang="en-US" b="1" kern="1200" dirty="0" smtClean="0">
                <a:solidFill>
                  <a:srgbClr val="FFFFFF"/>
                </a:solidFill>
                <a:effectLst>
                  <a:glow rad="190500">
                    <a:schemeClr val="tx1"/>
                  </a:glow>
                </a:effectLst>
                <a:ea typeface="ＭＳ Ｐゴシック" charset="0"/>
              </a:rPr>
              <a:t>Judgment 4</a:t>
            </a:r>
            <a:endParaRPr lang="en-US" b="1" kern="1200" dirty="0">
              <a:solidFill>
                <a:srgbClr val="FFFFFF"/>
              </a:solidFill>
              <a:effectLst>
                <a:glow rad="190500">
                  <a:schemeClr val="tx1"/>
                </a:glow>
              </a:effectLst>
              <a:ea typeface="ＭＳ Ｐゴシック" charset="0"/>
            </a:endParaRPr>
          </a:p>
        </p:txBody>
      </p:sp>
      <p:sp>
        <p:nvSpPr>
          <p:cNvPr id="5" name="Rectangle 1026"/>
          <p:cNvSpPr txBox="1">
            <a:spLocks noChangeArrowheads="1"/>
          </p:cNvSpPr>
          <p:nvPr/>
        </p:nvSpPr>
        <p:spPr bwMode="auto">
          <a:xfrm>
            <a:off x="5292725" y="2852738"/>
            <a:ext cx="3671888" cy="3600450"/>
          </a:xfrm>
          <a:prstGeom prst="rect">
            <a:avLst/>
          </a:prstGeom>
          <a:noFill/>
          <a:ln w="9525">
            <a:noFill/>
            <a:miter lim="800000"/>
            <a:headEnd/>
            <a:tailEnd/>
          </a:ln>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2800" b="1">
                <a:solidFill>
                  <a:srgbClr val="FFFFFF"/>
                </a:solidFill>
                <a:effectLst>
                  <a:glow rad="190500">
                    <a:schemeClr val="tx1"/>
                  </a:glow>
                </a:effectLst>
                <a:latin typeface="Arial"/>
                <a:ea typeface="ＭＳ Ｐゴシック" charset="0"/>
                <a:cs typeface="Arial"/>
              </a:defRPr>
            </a:lvl1pPr>
            <a:lvl2pPr algn="ctr"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831850" indent="-831850" algn="l"/>
            <a:r>
              <a:rPr lang="en-US" sz="3600" dirty="0" smtClean="0">
                <a:solidFill>
                  <a:srgbClr val="FFFF00"/>
                </a:solidFill>
              </a:rPr>
              <a:t>#</a:t>
            </a:r>
            <a:r>
              <a:rPr lang="en-US" sz="3600" dirty="0">
                <a:solidFill>
                  <a:srgbClr val="FFFF00"/>
                </a:solidFill>
              </a:rPr>
              <a:t>4	Dark: 1/3 sun, moon, </a:t>
            </a:r>
            <a:r>
              <a:rPr lang="en-US" sz="3600" dirty="0" smtClean="0">
                <a:solidFill>
                  <a:srgbClr val="FFFF00"/>
                </a:solidFill>
              </a:rPr>
              <a:t>stars</a:t>
            </a:r>
            <a:endParaRPr lang="en-US" sz="3600" dirty="0">
              <a:solidFill>
                <a:srgbClr val="FFFF00"/>
              </a:solidFill>
            </a:endParaRPr>
          </a:p>
        </p:txBody>
      </p:sp>
      <p:sp>
        <p:nvSpPr>
          <p:cNvPr id="7" name="Rectangle 1026"/>
          <p:cNvSpPr txBox="1">
            <a:spLocks noChangeArrowheads="1"/>
          </p:cNvSpPr>
          <p:nvPr/>
        </p:nvSpPr>
        <p:spPr bwMode="auto">
          <a:xfrm>
            <a:off x="76374" y="2130778"/>
            <a:ext cx="4961291" cy="4727222"/>
          </a:xfrm>
          <a:prstGeom prst="rect">
            <a:avLst/>
          </a:prstGeom>
          <a:no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altLang="ja-JP" sz="2800" b="1" dirty="0" smtClean="0">
                <a:solidFill>
                  <a:srgbClr val="FFFFFF"/>
                </a:solidFill>
                <a:effectLst>
                  <a:glow rad="190500">
                    <a:schemeClr val="tx1"/>
                  </a:glow>
                </a:effectLst>
                <a:latin typeface="Arial"/>
                <a:cs typeface="Arial"/>
              </a:rPr>
              <a:t>"Then </a:t>
            </a:r>
            <a:r>
              <a:rPr lang="en-US" altLang="ja-JP" sz="2800" b="1" dirty="0">
                <a:solidFill>
                  <a:srgbClr val="FFFFFF"/>
                </a:solidFill>
                <a:effectLst>
                  <a:glow rad="190500">
                    <a:schemeClr val="tx1"/>
                  </a:glow>
                </a:effectLst>
                <a:latin typeface="Arial"/>
                <a:cs typeface="Arial"/>
              </a:rPr>
              <a:t>the fourth angel blew his trumpet, and one-third of the sun was struck, and one-third of the moon, and one-third of the stars, and they became dark. And one-third of the day was dark, and also one-third of the </a:t>
            </a:r>
            <a:r>
              <a:rPr lang="en-US" altLang="ja-JP" sz="2800" b="1" dirty="0" smtClean="0">
                <a:solidFill>
                  <a:srgbClr val="FFFFFF"/>
                </a:solidFill>
                <a:effectLst>
                  <a:glow rad="190500">
                    <a:schemeClr val="tx1"/>
                  </a:glow>
                </a:effectLst>
                <a:latin typeface="Arial"/>
                <a:cs typeface="Arial"/>
              </a:rPr>
              <a:t>night" (8:12 </a:t>
            </a:r>
            <a:r>
              <a:rPr lang="en-US" altLang="ja-JP" sz="2000" b="1" dirty="0" smtClean="0">
                <a:solidFill>
                  <a:srgbClr val="FFFFFF"/>
                </a:solidFill>
                <a:effectLst>
                  <a:glow rad="190500">
                    <a:schemeClr val="tx1"/>
                  </a:glow>
                </a:effectLst>
                <a:latin typeface="Arial"/>
                <a:cs typeface="Arial"/>
              </a:rPr>
              <a:t>NLT</a:t>
            </a:r>
            <a:r>
              <a:rPr lang="en-US" altLang="ja-JP" sz="2800" b="1" dirty="0" smtClean="0">
                <a:solidFill>
                  <a:srgbClr val="FFFFFF"/>
                </a:solidFill>
                <a:effectLst>
                  <a:glow rad="190500">
                    <a:schemeClr val="tx1"/>
                  </a:glow>
                </a:effectLst>
                <a:latin typeface="Arial"/>
                <a:cs typeface="Arial"/>
              </a:rPr>
              <a:t>).</a:t>
            </a:r>
            <a:endParaRPr lang="en-US" sz="2800" b="1" dirty="0" smtClean="0">
              <a:solidFill>
                <a:srgbClr val="FFFFFF"/>
              </a:solidFill>
              <a:effectLst>
                <a:glow rad="190500">
                  <a:schemeClr val="tx1"/>
                </a:glow>
              </a:effectLst>
              <a:latin typeface="Arial"/>
              <a:cs typeface="Arial"/>
            </a:endParaRPr>
          </a:p>
        </p:txBody>
      </p:sp>
    </p:spTree>
    <p:extLst>
      <p:ext uri="{BB962C8B-B14F-4D97-AF65-F5344CB8AC3E}">
        <p14:creationId xmlns:p14="http://schemas.microsoft.com/office/powerpoint/2010/main" val="408204445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0"/>
            <a:ext cx="9144000" cy="838200"/>
          </a:xfrm>
          <a:effectLst/>
        </p:spPr>
        <p:txBody>
          <a:bodyPr/>
          <a:lstStyle/>
          <a:p>
            <a:pPr>
              <a:defRPr/>
            </a:pPr>
            <a:r>
              <a:rPr lang="en-US" sz="5400" b="1" dirty="0" smtClean="0">
                <a:effectLst>
                  <a:outerShdw blurRad="50800" dist="139700" dir="2700000" algn="tl" rotWithShape="0">
                    <a:srgbClr val="000000"/>
                  </a:outerShdw>
                </a:effectLst>
                <a:latin typeface="Arial" charset="0"/>
                <a:ea typeface="ＭＳ Ｐゴシック" charset="0"/>
                <a:cs typeface="ＭＳ Ｐゴシック" charset="0"/>
              </a:rPr>
              <a:t>California Drought</a:t>
            </a:r>
            <a:endParaRPr lang="en-US" sz="5400" dirty="0">
              <a:effectLst>
                <a:outerShdw blurRad="50800" dist="139700" dir="2700000" algn="tl" rotWithShape="0">
                  <a:srgbClr val="000000"/>
                </a:outerShdw>
              </a:effectLst>
              <a:latin typeface="Times New Roman" charset="0"/>
              <a:ea typeface="ＭＳ Ｐゴシック" charset="0"/>
              <a:cs typeface="ＭＳ Ｐゴシック" charset="0"/>
            </a:endParaRPr>
          </a:p>
        </p:txBody>
      </p:sp>
      <p:sp>
        <p:nvSpPr>
          <p:cNvPr id="4" name="Rectangle 1026"/>
          <p:cNvSpPr txBox="1">
            <a:spLocks noChangeArrowheads="1"/>
          </p:cNvSpPr>
          <p:nvPr/>
        </p:nvSpPr>
        <p:spPr bwMode="auto">
          <a:xfrm>
            <a:off x="0" y="636328"/>
            <a:ext cx="91440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smtClean="0">
                <a:effectLst>
                  <a:outerShdw blurRad="50800" dist="139700" dir="2700000" algn="tl" rotWithShape="0">
                    <a:srgbClr val="000000"/>
                  </a:outerShdw>
                </a:effectLst>
                <a:latin typeface="Arial" charset="0"/>
                <a:ea typeface="ＭＳ Ｐゴシック" charset="0"/>
                <a:cs typeface="ＭＳ Ｐゴシック" charset="0"/>
              </a:rPr>
              <a:t>13 Jan 2014</a:t>
            </a:r>
            <a:endParaRPr lang="en-US" sz="4800" dirty="0">
              <a:effectLst>
                <a:outerShdw blurRad="50800" dist="139700" dir="2700000" algn="tl" rotWithShape="0">
                  <a:srgbClr val="000000"/>
                </a:outerShdw>
              </a:effectLst>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627853"/>
            <a:ext cx="9288512" cy="5230147"/>
          </a:xfrm>
          <a:prstGeom prst="rect">
            <a:avLst/>
          </a:prstGeom>
        </p:spPr>
      </p:pic>
    </p:spTree>
    <p:extLst>
      <p:ext uri="{BB962C8B-B14F-4D97-AF65-F5344CB8AC3E}">
        <p14:creationId xmlns:p14="http://schemas.microsoft.com/office/powerpoint/2010/main" val="1897272786"/>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593" y="1714500"/>
            <a:ext cx="9144000" cy="5143500"/>
          </a:xfrm>
          <a:prstGeom prst="rect">
            <a:avLst/>
          </a:prstGeom>
        </p:spPr>
      </p:pic>
      <p:sp>
        <p:nvSpPr>
          <p:cNvPr id="887810" name="Rectangle 1026"/>
          <p:cNvSpPr>
            <a:spLocks noGrp="1" noChangeArrowheads="1"/>
          </p:cNvSpPr>
          <p:nvPr>
            <p:ph type="ctrTitle"/>
          </p:nvPr>
        </p:nvSpPr>
        <p:spPr>
          <a:xfrm>
            <a:off x="4206571" y="859195"/>
            <a:ext cx="4937429" cy="1574501"/>
          </a:xfrm>
          <a:effectLst/>
        </p:spPr>
        <p:txBody>
          <a:bodyPr/>
          <a:lstStyle/>
          <a:p>
            <a:pPr>
              <a:defRPr/>
            </a:pPr>
            <a:r>
              <a:rPr lang="en-US" b="1" dirty="0" smtClean="0">
                <a:effectLst>
                  <a:glow rad="190500">
                    <a:schemeClr val="tx1"/>
                  </a:glow>
                </a:effectLst>
                <a:latin typeface="Arial" charset="0"/>
                <a:ea typeface="ＭＳ Ｐゴシック" charset="0"/>
                <a:cs typeface="ＭＳ Ｐゴシック" charset="0"/>
              </a:rPr>
              <a:t>Introducing Two Woes/Terrors (8:13)</a:t>
            </a:r>
            <a:endParaRPr lang="en-US" dirty="0">
              <a:effectLst>
                <a:glow rad="190500">
                  <a:schemeClr val="tx1"/>
                </a:glow>
              </a:effectLst>
              <a:latin typeface="Times New Roman" charset="0"/>
              <a:ea typeface="ＭＳ Ｐゴシック" charset="0"/>
              <a:cs typeface="ＭＳ Ｐゴシック" charset="0"/>
            </a:endParaRPr>
          </a:p>
        </p:txBody>
      </p:sp>
      <p:sp>
        <p:nvSpPr>
          <p:cNvPr id="4" name="Rectangle 1026"/>
          <p:cNvSpPr txBox="1">
            <a:spLocks noChangeArrowheads="1"/>
          </p:cNvSpPr>
          <p:nvPr/>
        </p:nvSpPr>
        <p:spPr bwMode="auto">
          <a:xfrm>
            <a:off x="-36513" y="0"/>
            <a:ext cx="4114624" cy="6858000"/>
          </a:xfrm>
          <a:prstGeom prst="rect">
            <a:avLst/>
          </a:prstGeom>
          <a:no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altLang="ja-JP" sz="3200" b="1" dirty="0" smtClean="0">
                <a:solidFill>
                  <a:srgbClr val="FFFFFF"/>
                </a:solidFill>
                <a:effectLst>
                  <a:glow rad="190500">
                    <a:schemeClr val="tx1"/>
                  </a:glow>
                </a:effectLst>
                <a:latin typeface="Arial"/>
                <a:cs typeface="Arial"/>
              </a:rPr>
              <a:t>"Then </a:t>
            </a:r>
            <a:r>
              <a:rPr lang="en-US" altLang="ja-JP" sz="3200" b="1" dirty="0">
                <a:solidFill>
                  <a:srgbClr val="FFFFFF"/>
                </a:solidFill>
                <a:effectLst>
                  <a:glow rad="190500">
                    <a:schemeClr val="tx1"/>
                  </a:glow>
                </a:effectLst>
                <a:latin typeface="Arial"/>
                <a:cs typeface="Arial"/>
              </a:rPr>
              <a:t>I looked, and I heard a single eagle crying loudly as it flew through the air, </a:t>
            </a:r>
            <a:r>
              <a:rPr lang="fr-FR" altLang="ja-JP" sz="3200" b="1" dirty="0" smtClean="0">
                <a:solidFill>
                  <a:srgbClr val="FFFFFF"/>
                </a:solidFill>
                <a:effectLst>
                  <a:glow rad="190500">
                    <a:schemeClr val="tx1"/>
                  </a:glow>
                </a:effectLst>
                <a:latin typeface="Arial"/>
                <a:cs typeface="Arial"/>
              </a:rPr>
              <a:t>'</a:t>
            </a:r>
            <a:r>
              <a:rPr lang="en-US" altLang="ja-JP" sz="3200" b="1" dirty="0" smtClean="0">
                <a:solidFill>
                  <a:srgbClr val="FFFFFF"/>
                </a:solidFill>
                <a:effectLst>
                  <a:glow rad="190500">
                    <a:schemeClr val="tx1"/>
                  </a:glow>
                </a:effectLst>
                <a:latin typeface="Arial"/>
                <a:cs typeface="Arial"/>
              </a:rPr>
              <a:t>Terror</a:t>
            </a:r>
            <a:r>
              <a:rPr lang="en-US" altLang="ja-JP" sz="3200" b="1" dirty="0">
                <a:solidFill>
                  <a:srgbClr val="FFFFFF"/>
                </a:solidFill>
                <a:effectLst>
                  <a:glow rad="190500">
                    <a:schemeClr val="tx1"/>
                  </a:glow>
                </a:effectLst>
                <a:latin typeface="Arial"/>
                <a:cs typeface="Arial"/>
              </a:rPr>
              <a:t>, terror, terror to all who belong to this world because of what will happen when the last three angels blow their </a:t>
            </a:r>
            <a:r>
              <a:rPr lang="en-US" altLang="ja-JP" sz="3200" b="1" dirty="0" smtClean="0">
                <a:solidFill>
                  <a:srgbClr val="FFFFFF"/>
                </a:solidFill>
                <a:effectLst>
                  <a:glow rad="190500">
                    <a:schemeClr val="tx1"/>
                  </a:glow>
                </a:effectLst>
                <a:latin typeface="Arial"/>
                <a:cs typeface="Arial"/>
              </a:rPr>
              <a:t>trumpets</a:t>
            </a:r>
            <a:r>
              <a:rPr lang="fr-FR" altLang="ja-JP" sz="3200" b="1" dirty="0" smtClean="0">
                <a:solidFill>
                  <a:srgbClr val="FFFFFF"/>
                </a:solidFill>
                <a:effectLst>
                  <a:glow rad="190500">
                    <a:schemeClr val="tx1"/>
                  </a:glow>
                </a:effectLst>
                <a:latin typeface="Arial"/>
                <a:cs typeface="Arial"/>
              </a:rPr>
              <a:t>'"</a:t>
            </a:r>
            <a:r>
              <a:rPr lang="en-US" altLang="ja-JP" sz="3200" b="1" dirty="0" smtClean="0">
                <a:solidFill>
                  <a:srgbClr val="FFFFFF"/>
                </a:solidFill>
                <a:effectLst>
                  <a:glow rad="190500">
                    <a:schemeClr val="tx1"/>
                  </a:glow>
                </a:effectLst>
                <a:latin typeface="Arial"/>
                <a:cs typeface="Arial"/>
              </a:rPr>
              <a:t> </a:t>
            </a:r>
            <a:r>
              <a:rPr lang="en-US" altLang="ja-JP" sz="3200" b="1" dirty="0">
                <a:solidFill>
                  <a:srgbClr val="FFFFFF"/>
                </a:solidFill>
                <a:effectLst>
                  <a:glow rad="190500">
                    <a:schemeClr val="tx1"/>
                  </a:glow>
                </a:effectLst>
                <a:latin typeface="Arial"/>
                <a:cs typeface="Arial"/>
              </a:rPr>
              <a:t>(</a:t>
            </a:r>
            <a:r>
              <a:rPr lang="en-US" altLang="ja-JP" b="1" dirty="0" smtClean="0">
                <a:solidFill>
                  <a:srgbClr val="FFFFFF"/>
                </a:solidFill>
                <a:effectLst>
                  <a:glow rad="190500">
                    <a:schemeClr val="tx1"/>
                  </a:glow>
                </a:effectLst>
                <a:latin typeface="Arial"/>
                <a:cs typeface="Arial"/>
              </a:rPr>
              <a:t>NLT</a:t>
            </a:r>
            <a:r>
              <a:rPr lang="en-US" altLang="ja-JP" sz="3200" b="1" dirty="0" smtClean="0">
                <a:solidFill>
                  <a:srgbClr val="FFFFFF"/>
                </a:solidFill>
                <a:effectLst>
                  <a:glow rad="190500">
                    <a:schemeClr val="tx1"/>
                  </a:glow>
                </a:effectLst>
                <a:latin typeface="Arial"/>
                <a:cs typeface="Arial"/>
              </a:rPr>
              <a:t>).</a:t>
            </a:r>
            <a:endParaRPr lang="en-US" sz="3200" b="1" dirty="0" smtClean="0">
              <a:solidFill>
                <a:srgbClr val="FFFFFF"/>
              </a:solidFill>
              <a:effectLst>
                <a:glow rad="190500">
                  <a:schemeClr val="tx1"/>
                </a:glow>
              </a:effectLst>
              <a:latin typeface="Arial"/>
              <a:cs typeface="Arial"/>
            </a:endParaRPr>
          </a:p>
        </p:txBody>
      </p:sp>
      <p:sp>
        <p:nvSpPr>
          <p:cNvPr id="5" name="Text Box 30"/>
          <p:cNvSpPr txBox="1">
            <a:spLocks noChangeArrowheads="1"/>
          </p:cNvSpPr>
          <p:nvPr/>
        </p:nvSpPr>
        <p:spPr bwMode="auto">
          <a:xfrm>
            <a:off x="8426137" y="54571"/>
            <a:ext cx="695270" cy="463846"/>
          </a:xfrm>
          <a:prstGeom prst="rect">
            <a:avLst/>
          </a:prstGeom>
          <a:no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381</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3211014422"/>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5761" name="Picture 1" descr="rev 9 fallingsta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445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54571"/>
            <a:ext cx="4445000" cy="2936985"/>
          </a:xfrm>
          <a:prstGeom prst="rect">
            <a:avLst/>
          </a:prstGeom>
        </p:spPr>
      </p:pic>
      <p:sp>
        <p:nvSpPr>
          <p:cNvPr id="887810" name="Rectangle 1026"/>
          <p:cNvSpPr>
            <a:spLocks noGrp="1" noChangeArrowheads="1"/>
          </p:cNvSpPr>
          <p:nvPr>
            <p:ph type="ctrTitle"/>
          </p:nvPr>
        </p:nvSpPr>
        <p:spPr>
          <a:xfrm>
            <a:off x="3939807" y="685800"/>
            <a:ext cx="5181600" cy="1371600"/>
          </a:xfrm>
          <a:effectLst>
            <a:outerShdw blurRad="63500" dist="35921" dir="2700000" algn="ctr" rotWithShape="0">
              <a:schemeClr val="tx2">
                <a:alpha val="74998"/>
              </a:schemeClr>
            </a:outerShdw>
          </a:effectLst>
        </p:spPr>
        <p:txBody>
          <a:bodyPr/>
          <a:lstStyle/>
          <a:p>
            <a:pPr>
              <a:defRPr/>
            </a:pPr>
            <a:r>
              <a:rPr lang="en-US" b="1" dirty="0" smtClean="0">
                <a:latin typeface="Arial" charset="0"/>
                <a:ea typeface="ＭＳ Ｐゴシック" charset="0"/>
                <a:cs typeface="ＭＳ Ｐゴシック" charset="0"/>
              </a:rPr>
              <a:t>The Great Star</a:t>
            </a:r>
            <a:r>
              <a:rPr lang="en-US" b="1" dirty="0">
                <a:latin typeface="Arial" charset="0"/>
                <a:ea typeface="ＭＳ Ｐゴシック" charset="0"/>
                <a:cs typeface="ＭＳ Ｐゴシック" charset="0"/>
              </a:rPr>
              <a:t/>
            </a:r>
            <a:br>
              <a:rPr lang="en-US" b="1" dirty="0">
                <a:latin typeface="Arial" charset="0"/>
                <a:ea typeface="ＭＳ Ｐゴシック" charset="0"/>
                <a:cs typeface="ＭＳ Ｐゴシック" charset="0"/>
              </a:rPr>
            </a:br>
            <a:r>
              <a:rPr lang="en-US" sz="3600" b="1" dirty="0">
                <a:latin typeface="Arial" charset="0"/>
                <a:ea typeface="ＭＳ Ｐゴシック" charset="0"/>
                <a:cs typeface="ＭＳ Ｐゴシック" charset="0"/>
              </a:rPr>
              <a:t>(Trumpet </a:t>
            </a:r>
            <a:r>
              <a:rPr lang="en-US" sz="3600" b="1" dirty="0" smtClean="0">
                <a:latin typeface="Arial" charset="0"/>
                <a:ea typeface="ＭＳ Ｐゴシック" charset="0"/>
                <a:cs typeface="ＭＳ Ｐゴシック" charset="0"/>
              </a:rPr>
              <a:t>#5 </a:t>
            </a:r>
            <a:r>
              <a:rPr lang="en-US" sz="3600" b="1" dirty="0">
                <a:latin typeface="Arial" charset="0"/>
                <a:ea typeface="ＭＳ Ｐゴシック" charset="0"/>
                <a:cs typeface="ＭＳ Ｐゴシック" charset="0"/>
              </a:rPr>
              <a:t>= Woe #1)</a:t>
            </a:r>
            <a:endParaRPr lang="en-US" dirty="0">
              <a:latin typeface="Times New Roman" charset="0"/>
              <a:ea typeface="ＭＳ Ｐゴシック" charset="0"/>
              <a:cs typeface="ＭＳ Ｐゴシック" charset="0"/>
            </a:endParaRPr>
          </a:p>
        </p:txBody>
      </p:sp>
      <p:sp>
        <p:nvSpPr>
          <p:cNvPr id="4" name="Rectangle 1026"/>
          <p:cNvSpPr txBox="1">
            <a:spLocks noChangeArrowheads="1"/>
          </p:cNvSpPr>
          <p:nvPr/>
        </p:nvSpPr>
        <p:spPr bwMode="auto">
          <a:xfrm>
            <a:off x="179388" y="3229571"/>
            <a:ext cx="3816350" cy="3628429"/>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altLang="ja-JP" sz="3200" b="1" dirty="0" smtClean="0">
                <a:solidFill>
                  <a:srgbClr val="FFFFFF"/>
                </a:solidFill>
                <a:latin typeface="Arial"/>
                <a:cs typeface="Arial"/>
              </a:rPr>
              <a:t>"</a:t>
            </a:r>
            <a:r>
              <a:rPr lang="en-US" sz="3200" b="1" dirty="0" smtClean="0">
                <a:solidFill>
                  <a:srgbClr val="FFFFFF"/>
                </a:solidFill>
                <a:latin typeface="Arial"/>
                <a:cs typeface="Arial"/>
              </a:rPr>
              <a:t>Then </a:t>
            </a:r>
            <a:r>
              <a:rPr lang="en-US" sz="3200" b="1" dirty="0">
                <a:solidFill>
                  <a:srgbClr val="FFFFFF"/>
                </a:solidFill>
                <a:latin typeface="Arial"/>
                <a:cs typeface="Arial"/>
              </a:rPr>
              <a:t>the fifth angel blew his trumpet, and I saw a star that had fallen to earth from the </a:t>
            </a:r>
            <a:r>
              <a:rPr lang="en-US" sz="3200" b="1" dirty="0" smtClean="0">
                <a:solidFill>
                  <a:srgbClr val="FFFFFF"/>
                </a:solidFill>
                <a:latin typeface="Arial"/>
                <a:cs typeface="Arial"/>
              </a:rPr>
              <a:t>sky…</a:t>
            </a:r>
            <a:r>
              <a:rPr lang="en-US" altLang="ja-JP" sz="3200" b="1" dirty="0" smtClean="0">
                <a:solidFill>
                  <a:srgbClr val="FFFFFF"/>
                </a:solidFill>
                <a:latin typeface="Arial"/>
                <a:cs typeface="Arial"/>
              </a:rPr>
              <a:t>" </a:t>
            </a:r>
            <a:br>
              <a:rPr lang="en-US" altLang="ja-JP" sz="3200" b="1" dirty="0" smtClean="0">
                <a:solidFill>
                  <a:srgbClr val="FFFFFF"/>
                </a:solidFill>
                <a:latin typeface="Arial"/>
                <a:cs typeface="Arial"/>
              </a:rPr>
            </a:br>
            <a:r>
              <a:rPr lang="en-US" altLang="ja-JP" sz="3200" b="1" dirty="0" smtClean="0">
                <a:solidFill>
                  <a:srgbClr val="FFFFFF"/>
                </a:solidFill>
                <a:latin typeface="Arial"/>
                <a:cs typeface="Arial"/>
              </a:rPr>
              <a:t>(9:1a</a:t>
            </a:r>
            <a:r>
              <a:rPr lang="en-US" altLang="ja-JP" b="1" dirty="0" smtClean="0">
                <a:solidFill>
                  <a:srgbClr val="FFFFFF"/>
                </a:solidFill>
                <a:latin typeface="Arial"/>
                <a:cs typeface="Arial"/>
              </a:rPr>
              <a:t> NLT</a:t>
            </a:r>
            <a:r>
              <a:rPr lang="en-US" altLang="ja-JP" sz="3200" b="1" dirty="0" smtClean="0">
                <a:solidFill>
                  <a:srgbClr val="FFFFFF"/>
                </a:solidFill>
                <a:latin typeface="Arial"/>
                <a:cs typeface="Arial"/>
              </a:rPr>
              <a:t>).</a:t>
            </a:r>
            <a:endParaRPr lang="en-US" sz="3200" b="1" dirty="0" smtClean="0">
              <a:solidFill>
                <a:srgbClr val="FFFFFF"/>
              </a:solidFill>
              <a:latin typeface="Arial"/>
              <a:cs typeface="Arial"/>
            </a:endParaRPr>
          </a:p>
        </p:txBody>
      </p:sp>
      <p:sp>
        <p:nvSpPr>
          <p:cNvPr id="5" name="Text Box 30"/>
          <p:cNvSpPr txBox="1">
            <a:spLocks noChangeArrowheads="1"/>
          </p:cNvSpPr>
          <p:nvPr/>
        </p:nvSpPr>
        <p:spPr bwMode="auto">
          <a:xfrm>
            <a:off x="8426137" y="54571"/>
            <a:ext cx="695270" cy="463846"/>
          </a:xfrm>
          <a:prstGeom prst="rect">
            <a:avLst/>
          </a:prstGeom>
          <a:no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381</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3249933222"/>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3419475" y="859196"/>
            <a:ext cx="5724525" cy="1371600"/>
          </a:xfrm>
          <a:effectLst>
            <a:outerShdw blurRad="63500" dist="35921" dir="2700000" algn="ctr" rotWithShape="0">
              <a:schemeClr val="tx2">
                <a:alpha val="74998"/>
              </a:schemeClr>
            </a:outerShdw>
          </a:effectLst>
        </p:spPr>
        <p:txBody>
          <a:bodyPr/>
          <a:lstStyle/>
          <a:p>
            <a:pPr>
              <a:defRPr/>
            </a:pPr>
            <a:r>
              <a:rPr lang="en-US" b="1" dirty="0" smtClean="0">
                <a:latin typeface="Arial" charset="0"/>
                <a:ea typeface="ＭＳ Ｐゴシック" charset="0"/>
                <a:cs typeface="ＭＳ Ｐゴシック" charset="0"/>
              </a:rPr>
              <a:t>The Bottomless Pit </a:t>
            </a:r>
            <a:r>
              <a:rPr lang="en-US" sz="3600" b="1" dirty="0" smtClean="0">
                <a:latin typeface="Arial" charset="0"/>
                <a:ea typeface="ＭＳ Ｐゴシック" charset="0"/>
                <a:cs typeface="ＭＳ Ｐゴシック" charset="0"/>
              </a:rPr>
              <a:t>(</a:t>
            </a:r>
            <a:r>
              <a:rPr lang="en-US" sz="3600" b="1" dirty="0">
                <a:latin typeface="Arial" charset="0"/>
                <a:ea typeface="ＭＳ Ｐゴシック" charset="0"/>
                <a:cs typeface="ＭＳ Ｐゴシック" charset="0"/>
              </a:rPr>
              <a:t>Trumpet </a:t>
            </a:r>
            <a:r>
              <a:rPr lang="en-US" sz="3600" b="1" dirty="0" smtClean="0">
                <a:latin typeface="Arial" charset="0"/>
                <a:ea typeface="ＭＳ Ｐゴシック" charset="0"/>
                <a:cs typeface="ＭＳ Ｐゴシック" charset="0"/>
              </a:rPr>
              <a:t>#5 </a:t>
            </a:r>
            <a:r>
              <a:rPr lang="en-US" sz="3600" b="1" dirty="0">
                <a:latin typeface="Arial" charset="0"/>
                <a:ea typeface="ＭＳ Ｐゴシック" charset="0"/>
                <a:cs typeface="ＭＳ Ｐゴシック" charset="0"/>
              </a:rPr>
              <a:t>= Woe #1)</a:t>
            </a:r>
            <a:endParaRPr lang="en-US" dirty="0">
              <a:latin typeface="Times New Roman" charset="0"/>
              <a:ea typeface="ＭＳ Ｐゴシック" charset="0"/>
              <a:cs typeface="ＭＳ Ｐゴシック" charset="0"/>
            </a:endParaRPr>
          </a:p>
        </p:txBody>
      </p:sp>
      <p:sp>
        <p:nvSpPr>
          <p:cNvPr id="4" name="Rectangle 1026"/>
          <p:cNvSpPr txBox="1">
            <a:spLocks noChangeArrowheads="1"/>
          </p:cNvSpPr>
          <p:nvPr/>
        </p:nvSpPr>
        <p:spPr bwMode="auto">
          <a:xfrm>
            <a:off x="-36513" y="0"/>
            <a:ext cx="3671888" cy="68580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altLang="ja-JP" sz="3200" b="1" dirty="0" smtClean="0">
                <a:solidFill>
                  <a:srgbClr val="FFFFFF"/>
                </a:solidFill>
                <a:latin typeface="Arial"/>
                <a:cs typeface="Arial"/>
              </a:rPr>
              <a:t>"…</a:t>
            </a:r>
            <a:r>
              <a:rPr lang="en-US" sz="3200" b="1" dirty="0" smtClean="0">
                <a:solidFill>
                  <a:srgbClr val="FFFFFF"/>
                </a:solidFill>
                <a:latin typeface="Arial"/>
                <a:cs typeface="Arial"/>
              </a:rPr>
              <a:t>and </a:t>
            </a:r>
            <a:r>
              <a:rPr lang="en-US" sz="3200" b="1" dirty="0">
                <a:solidFill>
                  <a:srgbClr val="FFFFFF"/>
                </a:solidFill>
                <a:latin typeface="Arial"/>
                <a:cs typeface="Arial"/>
              </a:rPr>
              <a:t>he was given the key to the shaft of the bottomless pit.  </a:t>
            </a:r>
            <a:r>
              <a:rPr lang="en-US" sz="3200" b="1" baseline="30000" dirty="0" smtClean="0">
                <a:solidFill>
                  <a:srgbClr val="FFFFFF"/>
                </a:solidFill>
                <a:latin typeface="Arial"/>
                <a:cs typeface="Arial"/>
              </a:rPr>
              <a:t>2</a:t>
            </a:r>
            <a:r>
              <a:rPr lang="en-US" sz="3200" b="1" dirty="0" smtClean="0">
                <a:solidFill>
                  <a:srgbClr val="FFFFFF"/>
                </a:solidFill>
                <a:latin typeface="Arial"/>
                <a:cs typeface="Arial"/>
              </a:rPr>
              <a:t>When </a:t>
            </a:r>
            <a:r>
              <a:rPr lang="en-US" sz="3200" b="1" dirty="0">
                <a:solidFill>
                  <a:srgbClr val="FFFFFF"/>
                </a:solidFill>
                <a:latin typeface="Arial"/>
                <a:cs typeface="Arial"/>
              </a:rPr>
              <a:t>he opened it, smoke poured out as though from a huge furnace, and the sunlight and air turned dark from the </a:t>
            </a:r>
            <a:r>
              <a:rPr lang="en-US" sz="3200" b="1" dirty="0" smtClean="0">
                <a:solidFill>
                  <a:srgbClr val="FFFFFF"/>
                </a:solidFill>
                <a:latin typeface="Arial"/>
                <a:cs typeface="Arial"/>
              </a:rPr>
              <a:t>smoke</a:t>
            </a:r>
            <a:r>
              <a:rPr lang="en-US" altLang="ja-JP" sz="3200" b="1" dirty="0" smtClean="0">
                <a:solidFill>
                  <a:srgbClr val="FFFFFF"/>
                </a:solidFill>
                <a:latin typeface="Arial"/>
                <a:cs typeface="Arial"/>
              </a:rPr>
              <a:t>" </a:t>
            </a:r>
            <a:br>
              <a:rPr lang="en-US" altLang="ja-JP" sz="3200" b="1" dirty="0" smtClean="0">
                <a:solidFill>
                  <a:srgbClr val="FFFFFF"/>
                </a:solidFill>
                <a:latin typeface="Arial"/>
                <a:cs typeface="Arial"/>
              </a:rPr>
            </a:br>
            <a:r>
              <a:rPr lang="en-US" altLang="ja-JP" sz="3200" b="1" dirty="0" smtClean="0">
                <a:solidFill>
                  <a:srgbClr val="FFFFFF"/>
                </a:solidFill>
                <a:latin typeface="Arial"/>
                <a:cs typeface="Arial"/>
              </a:rPr>
              <a:t>(9:1b-2</a:t>
            </a:r>
            <a:r>
              <a:rPr lang="en-US" altLang="ja-JP" b="1" dirty="0" smtClean="0">
                <a:solidFill>
                  <a:srgbClr val="FFFFFF"/>
                </a:solidFill>
                <a:latin typeface="Arial"/>
                <a:cs typeface="Arial"/>
              </a:rPr>
              <a:t> NLT</a:t>
            </a:r>
            <a:r>
              <a:rPr lang="en-US" altLang="ja-JP" sz="3200" b="1" dirty="0" smtClean="0">
                <a:solidFill>
                  <a:srgbClr val="FFFFFF"/>
                </a:solidFill>
                <a:latin typeface="Arial"/>
                <a:cs typeface="Arial"/>
              </a:rPr>
              <a:t>).</a:t>
            </a:r>
            <a:endParaRPr lang="en-US" sz="3200" b="1" dirty="0" smtClean="0">
              <a:solidFill>
                <a:srgbClr val="FFFFFF"/>
              </a:solidFill>
              <a:latin typeface="Arial"/>
              <a:cs typeface="Arial"/>
            </a:endParaRPr>
          </a:p>
        </p:txBody>
      </p:sp>
      <p:pic>
        <p:nvPicPr>
          <p:cNvPr id="887811" name="Picture 2" descr="Rev 9 Bottomless Pi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35375" y="2600684"/>
            <a:ext cx="5508625" cy="370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0"/>
          <p:cNvSpPr txBox="1">
            <a:spLocks noChangeArrowheads="1"/>
          </p:cNvSpPr>
          <p:nvPr/>
        </p:nvSpPr>
        <p:spPr bwMode="auto">
          <a:xfrm>
            <a:off x="8426137" y="54571"/>
            <a:ext cx="695270" cy="463846"/>
          </a:xfrm>
          <a:prstGeom prst="rect">
            <a:avLst/>
          </a:prstGeom>
          <a:no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381</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1094614536"/>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9857" name="Picture 4" descr="rev 9 woes-isla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44000" cy="683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381000"/>
            <a:ext cx="5181600" cy="1371600"/>
          </a:xfrm>
          <a:effectLst/>
        </p:spPr>
        <p:txBody>
          <a:bodyPr/>
          <a:lstStyle/>
          <a:p>
            <a:pPr>
              <a:defRPr/>
            </a:pPr>
            <a:r>
              <a:rPr lang="en-US" b="1" dirty="0">
                <a:effectLst>
                  <a:glow rad="190500">
                    <a:schemeClr val="tx1"/>
                  </a:glow>
                </a:effectLst>
                <a:latin typeface="Arial" charset="0"/>
                <a:ea typeface="ＭＳ Ｐゴシック" charset="0"/>
                <a:cs typeface="ＭＳ Ｐゴシック" charset="0"/>
              </a:rPr>
              <a:t>Locusts</a:t>
            </a:r>
            <a:br>
              <a:rPr lang="en-US" b="1" dirty="0">
                <a:effectLst>
                  <a:glow rad="190500">
                    <a:schemeClr val="tx1"/>
                  </a:glow>
                </a:effectLst>
                <a:latin typeface="Arial" charset="0"/>
                <a:ea typeface="ＭＳ Ｐゴシック" charset="0"/>
                <a:cs typeface="ＭＳ Ｐゴシック" charset="0"/>
              </a:rPr>
            </a:br>
            <a:r>
              <a:rPr lang="en-US" sz="3600" b="1" dirty="0">
                <a:effectLst>
                  <a:glow rad="190500">
                    <a:schemeClr val="tx1"/>
                  </a:glow>
                </a:effectLst>
                <a:latin typeface="Arial" charset="0"/>
                <a:ea typeface="ＭＳ Ｐゴシック" charset="0"/>
                <a:cs typeface="ＭＳ Ｐゴシック" charset="0"/>
              </a:rPr>
              <a:t>(Trumpet </a:t>
            </a:r>
            <a:r>
              <a:rPr lang="en-US" sz="3600" b="1" dirty="0" smtClean="0">
                <a:effectLst>
                  <a:glow rad="190500">
                    <a:schemeClr val="tx1"/>
                  </a:glow>
                </a:effectLst>
                <a:latin typeface="Arial" charset="0"/>
                <a:ea typeface="ＭＳ Ｐゴシック" charset="0"/>
                <a:cs typeface="ＭＳ Ｐゴシック" charset="0"/>
              </a:rPr>
              <a:t>#5 </a:t>
            </a:r>
            <a:r>
              <a:rPr lang="en-US" sz="3600" b="1" dirty="0">
                <a:effectLst>
                  <a:glow rad="190500">
                    <a:schemeClr val="tx1"/>
                  </a:glow>
                </a:effectLst>
                <a:latin typeface="Arial" charset="0"/>
                <a:ea typeface="ＭＳ Ｐゴシック" charset="0"/>
                <a:cs typeface="ＭＳ Ｐゴシック" charset="0"/>
              </a:rPr>
              <a:t>= Woe #1)</a:t>
            </a:r>
            <a:endParaRPr lang="en-US" dirty="0">
              <a:effectLst>
                <a:glow rad="190500">
                  <a:schemeClr val="tx1"/>
                </a:glow>
              </a:effectLst>
              <a:latin typeface="Times New Roman" charset="0"/>
              <a:ea typeface="ＭＳ Ｐゴシック" charset="0"/>
              <a:cs typeface="ＭＳ Ｐゴシック" charset="0"/>
            </a:endParaRPr>
          </a:p>
        </p:txBody>
      </p:sp>
      <p:sp>
        <p:nvSpPr>
          <p:cNvPr id="4" name="Rectangle 1026"/>
          <p:cNvSpPr txBox="1">
            <a:spLocks noChangeArrowheads="1"/>
          </p:cNvSpPr>
          <p:nvPr/>
        </p:nvSpPr>
        <p:spPr bwMode="auto">
          <a:xfrm>
            <a:off x="0" y="4941888"/>
            <a:ext cx="9144000" cy="1905000"/>
          </a:xfrm>
          <a:prstGeom prst="rect">
            <a:avLst/>
          </a:prstGeom>
          <a:no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altLang="ja-JP" sz="3200" b="1" dirty="0" smtClean="0">
                <a:solidFill>
                  <a:srgbClr val="FFFFFF"/>
                </a:solidFill>
                <a:effectLst>
                  <a:glow rad="190500">
                    <a:schemeClr val="tx1"/>
                  </a:glow>
                </a:effectLst>
                <a:latin typeface="Arial" charset="0"/>
              </a:rPr>
              <a:t>"Then locusts came from the smoke and descended on the earth, and they were given power to sting like scorpions" (9:3).</a:t>
            </a:r>
            <a:endParaRPr lang="en-US" sz="3200" dirty="0" smtClean="0">
              <a:solidFill>
                <a:srgbClr val="FFFFFF"/>
              </a:solidFill>
              <a:effectLst>
                <a:glow rad="190500">
                  <a:schemeClr val="tx1"/>
                </a:glow>
              </a:effectLst>
              <a:latin typeface="Times New Roman" charset="0"/>
            </a:endParaRPr>
          </a:p>
        </p:txBody>
      </p:sp>
      <p:sp>
        <p:nvSpPr>
          <p:cNvPr id="5" name="Text Box 30"/>
          <p:cNvSpPr txBox="1">
            <a:spLocks noChangeArrowheads="1"/>
          </p:cNvSpPr>
          <p:nvPr/>
        </p:nvSpPr>
        <p:spPr bwMode="auto">
          <a:xfrm>
            <a:off x="8426137" y="54571"/>
            <a:ext cx="695270" cy="463846"/>
          </a:xfrm>
          <a:prstGeom prst="rect">
            <a:avLst/>
          </a:prstGeom>
          <a:no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381</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2441613122"/>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1905" name="Picture 4" descr="image00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381000"/>
            <a:ext cx="5181600" cy="1371600"/>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Locusts</a:t>
            </a:r>
            <a:br>
              <a:rPr lang="en-US" b="1" dirty="0">
                <a:latin typeface="Arial" charset="0"/>
                <a:ea typeface="ＭＳ Ｐゴシック" charset="0"/>
                <a:cs typeface="ＭＳ Ｐゴシック" charset="0"/>
              </a:rPr>
            </a:br>
            <a:r>
              <a:rPr lang="en-US" sz="3600" b="1" dirty="0">
                <a:latin typeface="Arial" charset="0"/>
                <a:ea typeface="ＭＳ Ｐゴシック" charset="0"/>
                <a:cs typeface="ＭＳ Ｐゴシック" charset="0"/>
              </a:rPr>
              <a:t>(Trumpet </a:t>
            </a:r>
            <a:r>
              <a:rPr lang="en-US" sz="3600" b="1" dirty="0" smtClean="0">
                <a:latin typeface="Arial" charset="0"/>
                <a:ea typeface="ＭＳ Ｐゴシック" charset="0"/>
                <a:cs typeface="ＭＳ Ｐゴシック" charset="0"/>
              </a:rPr>
              <a:t>#5 </a:t>
            </a:r>
            <a:r>
              <a:rPr lang="en-US" sz="3600" b="1" dirty="0">
                <a:latin typeface="Arial" charset="0"/>
                <a:ea typeface="ＭＳ Ｐゴシック" charset="0"/>
                <a:cs typeface="ＭＳ Ｐゴシック" charset="0"/>
              </a:rPr>
              <a:t>= Woe #1)</a:t>
            </a:r>
            <a:endParaRPr lang="en-US" dirty="0">
              <a:latin typeface="Times New Roman" charset="0"/>
              <a:ea typeface="ＭＳ Ｐゴシック" charset="0"/>
              <a:cs typeface="ＭＳ Ｐゴシック" charset="0"/>
            </a:endParaRPr>
          </a:p>
        </p:txBody>
      </p:sp>
      <p:sp>
        <p:nvSpPr>
          <p:cNvPr id="4" name="Rectangle 1026"/>
          <p:cNvSpPr txBox="1">
            <a:spLocks noChangeArrowheads="1"/>
          </p:cNvSpPr>
          <p:nvPr/>
        </p:nvSpPr>
        <p:spPr bwMode="auto">
          <a:xfrm>
            <a:off x="0" y="4953000"/>
            <a:ext cx="9144000" cy="1905000"/>
          </a:xfrm>
          <a:prstGeom prst="rect">
            <a:avLst/>
          </a:prstGeom>
          <a:solidFill>
            <a:schemeClr val="tx1"/>
          </a:solid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altLang="ja-JP" sz="3200" b="1" dirty="0" smtClean="0">
                <a:solidFill>
                  <a:srgbClr val="FFFFFF"/>
                </a:solidFill>
                <a:latin typeface="Arial" charset="0"/>
              </a:rPr>
              <a:t>"Then locusts came from the smoke and descended on the earth, and they were given power to sting like scorpions" (9:3).</a:t>
            </a:r>
            <a:endParaRPr lang="en-US" sz="3200" dirty="0" smtClean="0">
              <a:solidFill>
                <a:srgbClr val="FFFFFF"/>
              </a:solidFill>
              <a:latin typeface="Times New Roman" charset="0"/>
            </a:endParaRPr>
          </a:p>
        </p:txBody>
      </p:sp>
      <p:sp>
        <p:nvSpPr>
          <p:cNvPr id="5" name="Text Box 30"/>
          <p:cNvSpPr txBox="1">
            <a:spLocks noChangeArrowheads="1"/>
          </p:cNvSpPr>
          <p:nvPr/>
        </p:nvSpPr>
        <p:spPr bwMode="auto">
          <a:xfrm>
            <a:off x="8426137" y="54571"/>
            <a:ext cx="695270" cy="463846"/>
          </a:xfrm>
          <a:prstGeom prst="rect">
            <a:avLst/>
          </a:prstGeom>
          <a:no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381</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857503883"/>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3953" name="Picture 1" descr="rev 9.2 do not harm grass Mow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0"/>
            <a:ext cx="4441826" cy="580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3954" name="Picture 2" descr="rev 9 matthews-locust-detail.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130675" y="0"/>
            <a:ext cx="5013325"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026"/>
          <p:cNvSpPr txBox="1">
            <a:spLocks noChangeArrowheads="1"/>
          </p:cNvSpPr>
          <p:nvPr/>
        </p:nvSpPr>
        <p:spPr bwMode="auto">
          <a:xfrm>
            <a:off x="0" y="4895322"/>
            <a:ext cx="9144000" cy="1905000"/>
          </a:xfrm>
          <a:prstGeom prst="rect">
            <a:avLst/>
          </a:prstGeom>
          <a:solidFill>
            <a:schemeClr val="tx1"/>
          </a:solid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altLang="ja-JP" sz="3200" b="1" dirty="0" smtClean="0">
                <a:solidFill>
                  <a:srgbClr val="FFFFFF"/>
                </a:solidFill>
                <a:latin typeface="Arial" charset="0"/>
              </a:rPr>
              <a:t>"They </a:t>
            </a:r>
            <a:r>
              <a:rPr lang="en-US" altLang="ja-JP" sz="3200" b="1" dirty="0">
                <a:solidFill>
                  <a:srgbClr val="FFFFFF"/>
                </a:solidFill>
                <a:latin typeface="Arial" charset="0"/>
              </a:rPr>
              <a:t>were told not to harm the grass or plants or trees, but only the people who did not have the seal of God on their </a:t>
            </a:r>
            <a:r>
              <a:rPr lang="en-US" altLang="ja-JP" sz="3200" b="1" dirty="0" smtClean="0">
                <a:solidFill>
                  <a:srgbClr val="FFFFFF"/>
                </a:solidFill>
                <a:latin typeface="Arial" charset="0"/>
              </a:rPr>
              <a:t>foreheads" </a:t>
            </a:r>
            <a:br>
              <a:rPr lang="en-US" altLang="ja-JP" sz="3200" b="1" dirty="0" smtClean="0">
                <a:solidFill>
                  <a:srgbClr val="FFFFFF"/>
                </a:solidFill>
                <a:latin typeface="Arial" charset="0"/>
              </a:rPr>
            </a:br>
            <a:r>
              <a:rPr lang="en-US" altLang="ja-JP" sz="3200" b="1" dirty="0" smtClean="0">
                <a:solidFill>
                  <a:srgbClr val="FFFFFF"/>
                </a:solidFill>
                <a:latin typeface="Arial" charset="0"/>
              </a:rPr>
              <a:t>(9:4</a:t>
            </a:r>
            <a:r>
              <a:rPr lang="en-US" altLang="ja-JP" b="1" dirty="0" smtClean="0">
                <a:solidFill>
                  <a:srgbClr val="FFFFFF"/>
                </a:solidFill>
                <a:latin typeface="Arial" charset="0"/>
              </a:rPr>
              <a:t> NLT</a:t>
            </a:r>
            <a:r>
              <a:rPr lang="en-US" altLang="ja-JP" sz="3200" b="1" dirty="0" smtClean="0">
                <a:solidFill>
                  <a:srgbClr val="FFFFFF"/>
                </a:solidFill>
                <a:latin typeface="Arial" charset="0"/>
              </a:rPr>
              <a:t>)</a:t>
            </a:r>
            <a:endParaRPr lang="en-US" sz="3200" dirty="0" smtClean="0">
              <a:solidFill>
                <a:srgbClr val="FFFFFF"/>
              </a:solidFill>
              <a:latin typeface="Times New Roman" charset="0"/>
            </a:endParaRPr>
          </a:p>
        </p:txBody>
      </p:sp>
      <p:sp>
        <p:nvSpPr>
          <p:cNvPr id="887810" name="Rectangle 1026"/>
          <p:cNvSpPr>
            <a:spLocks noGrp="1" noChangeArrowheads="1"/>
          </p:cNvSpPr>
          <p:nvPr>
            <p:ph type="ctrTitle"/>
          </p:nvPr>
        </p:nvSpPr>
        <p:spPr>
          <a:xfrm>
            <a:off x="0" y="381000"/>
            <a:ext cx="5181600" cy="1371600"/>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Locusts</a:t>
            </a:r>
            <a:br>
              <a:rPr lang="en-US" b="1" dirty="0">
                <a:latin typeface="Arial" charset="0"/>
                <a:ea typeface="ＭＳ Ｐゴシック" charset="0"/>
                <a:cs typeface="ＭＳ Ｐゴシック" charset="0"/>
              </a:rPr>
            </a:br>
            <a:r>
              <a:rPr lang="en-US" sz="3600" b="1" dirty="0">
                <a:latin typeface="Arial" charset="0"/>
                <a:ea typeface="ＭＳ Ｐゴシック" charset="0"/>
                <a:cs typeface="ＭＳ Ｐゴシック" charset="0"/>
              </a:rPr>
              <a:t>(Trumpet </a:t>
            </a:r>
            <a:r>
              <a:rPr lang="en-US" sz="3600" b="1" dirty="0" smtClean="0">
                <a:latin typeface="Arial" charset="0"/>
                <a:ea typeface="ＭＳ Ｐゴシック" charset="0"/>
                <a:cs typeface="ＭＳ Ｐゴシック" charset="0"/>
              </a:rPr>
              <a:t>#5 </a:t>
            </a:r>
            <a:r>
              <a:rPr lang="en-US" sz="3600" b="1" dirty="0">
                <a:latin typeface="Arial" charset="0"/>
                <a:ea typeface="ＭＳ Ｐゴシック" charset="0"/>
                <a:cs typeface="ＭＳ Ｐゴシック" charset="0"/>
              </a:rPr>
              <a:t>= Woe #1)</a:t>
            </a:r>
            <a:endParaRPr lang="en-US" dirty="0">
              <a:latin typeface="Times New Roman" charset="0"/>
              <a:ea typeface="ＭＳ Ｐゴシック" charset="0"/>
              <a:cs typeface="ＭＳ Ｐゴシック" charset="0"/>
            </a:endParaRPr>
          </a:p>
        </p:txBody>
      </p:sp>
      <p:sp>
        <p:nvSpPr>
          <p:cNvPr id="6" name="Text Box 30"/>
          <p:cNvSpPr txBox="1">
            <a:spLocks noChangeArrowheads="1"/>
          </p:cNvSpPr>
          <p:nvPr/>
        </p:nvSpPr>
        <p:spPr bwMode="auto">
          <a:xfrm>
            <a:off x="8426137" y="54571"/>
            <a:ext cx="695270" cy="463846"/>
          </a:xfrm>
          <a:prstGeom prst="rect">
            <a:avLst/>
          </a:prstGeom>
          <a:no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381</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2251376346"/>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6001" name="Picture 1" descr="rev 9 single locus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6988"/>
            <a:ext cx="9180513"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762000"/>
            <a:ext cx="5181600" cy="1371600"/>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Locusts</a:t>
            </a:r>
            <a:br>
              <a:rPr lang="en-US" b="1" dirty="0">
                <a:latin typeface="Arial" charset="0"/>
                <a:ea typeface="ＭＳ Ｐゴシック" charset="0"/>
                <a:cs typeface="ＭＳ Ｐゴシック" charset="0"/>
              </a:rPr>
            </a:br>
            <a:r>
              <a:rPr lang="en-US" sz="3600" b="1" dirty="0">
                <a:latin typeface="Arial" charset="0"/>
                <a:ea typeface="ＭＳ Ｐゴシック" charset="0"/>
                <a:cs typeface="ＭＳ Ｐゴシック" charset="0"/>
              </a:rPr>
              <a:t>(Trumpet </a:t>
            </a:r>
            <a:r>
              <a:rPr lang="en-US" sz="3600" b="1" dirty="0" smtClean="0">
                <a:latin typeface="Arial" charset="0"/>
                <a:ea typeface="ＭＳ Ｐゴシック" charset="0"/>
                <a:cs typeface="ＭＳ Ｐゴシック" charset="0"/>
              </a:rPr>
              <a:t>#5 </a:t>
            </a:r>
            <a:r>
              <a:rPr lang="en-US" sz="3600" b="1" dirty="0">
                <a:latin typeface="Arial" charset="0"/>
                <a:ea typeface="ＭＳ Ｐゴシック" charset="0"/>
                <a:cs typeface="ＭＳ Ｐゴシック" charset="0"/>
              </a:rPr>
              <a:t>= Woe #1)</a:t>
            </a:r>
            <a:endParaRPr lang="en-US" dirty="0">
              <a:latin typeface="Times New Roman" charset="0"/>
              <a:ea typeface="ＭＳ Ｐゴシック" charset="0"/>
              <a:cs typeface="ＭＳ Ｐゴシック" charset="0"/>
            </a:endParaRPr>
          </a:p>
        </p:txBody>
      </p:sp>
      <p:sp>
        <p:nvSpPr>
          <p:cNvPr id="4" name="Rectangle 1026"/>
          <p:cNvSpPr txBox="1">
            <a:spLocks noChangeArrowheads="1"/>
          </p:cNvSpPr>
          <p:nvPr/>
        </p:nvSpPr>
        <p:spPr bwMode="auto">
          <a:xfrm>
            <a:off x="0" y="4652963"/>
            <a:ext cx="9144000" cy="2205037"/>
          </a:xfrm>
          <a:prstGeom prst="rect">
            <a:avLst/>
          </a:prstGeom>
          <a:solidFill>
            <a:schemeClr val="tx1"/>
          </a:solid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altLang="ja-JP" sz="2800" b="1" dirty="0" smtClean="0">
                <a:solidFill>
                  <a:srgbClr val="FFFFFF"/>
                </a:solidFill>
                <a:latin typeface="Arial"/>
                <a:cs typeface="Arial"/>
              </a:rPr>
              <a:t>"They </a:t>
            </a:r>
            <a:r>
              <a:rPr lang="en-US" altLang="ja-JP" sz="2800" b="1" dirty="0">
                <a:solidFill>
                  <a:srgbClr val="FFFFFF"/>
                </a:solidFill>
                <a:latin typeface="Arial"/>
                <a:cs typeface="Arial"/>
              </a:rPr>
              <a:t>were told not to kill them but to torture them for five months with pain like the pain of a scorpion sting.  </a:t>
            </a:r>
            <a:r>
              <a:rPr lang="en-US" altLang="ja-JP" sz="2800" b="1" baseline="30000" dirty="0" smtClean="0">
                <a:solidFill>
                  <a:srgbClr val="FFFFFF"/>
                </a:solidFill>
                <a:latin typeface="Arial"/>
                <a:cs typeface="Arial"/>
              </a:rPr>
              <a:t>6</a:t>
            </a:r>
            <a:r>
              <a:rPr lang="en-US" altLang="ja-JP" sz="2800" b="1" dirty="0" smtClean="0">
                <a:solidFill>
                  <a:srgbClr val="FFFFFF"/>
                </a:solidFill>
                <a:latin typeface="Arial"/>
                <a:cs typeface="Arial"/>
              </a:rPr>
              <a:t>In </a:t>
            </a:r>
            <a:r>
              <a:rPr lang="en-US" altLang="ja-JP" sz="2800" b="1" dirty="0">
                <a:solidFill>
                  <a:srgbClr val="FFFFFF"/>
                </a:solidFill>
                <a:latin typeface="Arial"/>
                <a:cs typeface="Arial"/>
              </a:rPr>
              <a:t>those days people will seek death but will not find it. They will long to die, but death will flee from them</a:t>
            </a:r>
            <a:r>
              <a:rPr lang="en-US" altLang="ja-JP" sz="2800" b="1" dirty="0" smtClean="0">
                <a:solidFill>
                  <a:srgbClr val="FFFFFF"/>
                </a:solidFill>
                <a:latin typeface="Arial"/>
                <a:cs typeface="Arial"/>
              </a:rPr>
              <a:t>!" (9:5-6</a:t>
            </a:r>
            <a:r>
              <a:rPr lang="en-US" altLang="ja-JP" sz="2000" b="1" dirty="0" smtClean="0">
                <a:solidFill>
                  <a:srgbClr val="FFFFFF"/>
                </a:solidFill>
                <a:latin typeface="Arial"/>
                <a:cs typeface="Arial"/>
              </a:rPr>
              <a:t> NLT</a:t>
            </a:r>
            <a:r>
              <a:rPr lang="en-US" altLang="ja-JP" sz="2800" b="1" dirty="0" smtClean="0">
                <a:solidFill>
                  <a:srgbClr val="FFFFFF"/>
                </a:solidFill>
                <a:latin typeface="Arial"/>
                <a:cs typeface="Arial"/>
              </a:rPr>
              <a:t>)</a:t>
            </a:r>
            <a:endParaRPr lang="en-US" sz="2800" b="1" dirty="0" smtClean="0">
              <a:solidFill>
                <a:srgbClr val="FFFFFF"/>
              </a:solidFill>
              <a:latin typeface="Arial"/>
              <a:cs typeface="Arial"/>
            </a:endParaRPr>
          </a:p>
        </p:txBody>
      </p:sp>
      <p:sp>
        <p:nvSpPr>
          <p:cNvPr id="5" name="Text Box 30"/>
          <p:cNvSpPr txBox="1">
            <a:spLocks noChangeArrowheads="1"/>
          </p:cNvSpPr>
          <p:nvPr/>
        </p:nvSpPr>
        <p:spPr bwMode="auto">
          <a:xfrm>
            <a:off x="8426137" y="54571"/>
            <a:ext cx="695270" cy="463846"/>
          </a:xfrm>
          <a:prstGeom prst="rect">
            <a:avLst/>
          </a:prstGeom>
          <a:no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381</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613391826"/>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8049" name="Picture 4" descr="Rev 8 Locust from hel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8600"/>
            <a:ext cx="9144000" cy="544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762000"/>
            <a:ext cx="5181600" cy="1371600"/>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Locusts</a:t>
            </a:r>
            <a:br>
              <a:rPr lang="en-US" b="1" dirty="0">
                <a:latin typeface="Arial" charset="0"/>
                <a:ea typeface="ＭＳ Ｐゴシック" charset="0"/>
                <a:cs typeface="ＭＳ Ｐゴシック" charset="0"/>
              </a:rPr>
            </a:br>
            <a:r>
              <a:rPr lang="en-US" sz="3600" b="1" dirty="0">
                <a:latin typeface="Arial" charset="0"/>
                <a:ea typeface="ＭＳ Ｐゴシック" charset="0"/>
                <a:cs typeface="ＭＳ Ｐゴシック" charset="0"/>
              </a:rPr>
              <a:t>(Trumpet </a:t>
            </a:r>
            <a:r>
              <a:rPr lang="en-US" sz="3600" b="1" dirty="0" smtClean="0">
                <a:latin typeface="Arial" charset="0"/>
                <a:ea typeface="ＭＳ Ｐゴシック" charset="0"/>
                <a:cs typeface="ＭＳ Ｐゴシック" charset="0"/>
              </a:rPr>
              <a:t>#5 </a:t>
            </a:r>
            <a:r>
              <a:rPr lang="en-US" sz="3600" b="1" dirty="0">
                <a:latin typeface="Arial" charset="0"/>
                <a:ea typeface="ＭＳ Ｐゴシック" charset="0"/>
                <a:cs typeface="ＭＳ Ｐゴシック" charset="0"/>
              </a:rPr>
              <a:t>= Woe #1)</a:t>
            </a:r>
            <a:endParaRPr lang="en-US" dirty="0">
              <a:latin typeface="Times New Roman" charset="0"/>
              <a:ea typeface="ＭＳ Ｐゴシック" charset="0"/>
              <a:cs typeface="ＭＳ Ｐゴシック" charset="0"/>
            </a:endParaRPr>
          </a:p>
        </p:txBody>
      </p:sp>
      <p:sp>
        <p:nvSpPr>
          <p:cNvPr id="4" name="Rectangle 1026"/>
          <p:cNvSpPr txBox="1">
            <a:spLocks noChangeArrowheads="1"/>
          </p:cNvSpPr>
          <p:nvPr/>
        </p:nvSpPr>
        <p:spPr bwMode="auto">
          <a:xfrm>
            <a:off x="0" y="4652963"/>
            <a:ext cx="9144000" cy="2205037"/>
          </a:xfrm>
          <a:prstGeom prst="rect">
            <a:avLst/>
          </a:prstGeom>
          <a:solidFill>
            <a:schemeClr val="tx1"/>
          </a:solid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altLang="ja-JP" sz="2800" b="1" dirty="0" smtClean="0">
                <a:solidFill>
                  <a:srgbClr val="FFFFFF"/>
                </a:solidFill>
                <a:latin typeface="Arial"/>
                <a:cs typeface="Arial"/>
              </a:rPr>
              <a:t>"</a:t>
            </a:r>
            <a:r>
              <a:rPr lang="en-US" sz="2800" b="1" dirty="0" smtClean="0">
                <a:solidFill>
                  <a:srgbClr val="FFFFFF"/>
                </a:solidFill>
                <a:latin typeface="Arial"/>
                <a:cs typeface="Arial"/>
              </a:rPr>
              <a:t>The </a:t>
            </a:r>
            <a:r>
              <a:rPr lang="en-US" sz="2800" b="1" dirty="0">
                <a:solidFill>
                  <a:srgbClr val="FFFFFF"/>
                </a:solidFill>
                <a:latin typeface="Arial"/>
                <a:cs typeface="Arial"/>
              </a:rPr>
              <a:t>locusts looked like horses prepared for battle. They had what looked like gold crowns on their heads, and their faces looked like human faces.  </a:t>
            </a:r>
            <a:r>
              <a:rPr lang="en-US" sz="2800" b="1" baseline="30000" dirty="0" smtClean="0">
                <a:solidFill>
                  <a:srgbClr val="FFFFFF"/>
                </a:solidFill>
                <a:latin typeface="Arial"/>
                <a:cs typeface="Arial"/>
              </a:rPr>
              <a:t>8</a:t>
            </a:r>
            <a:r>
              <a:rPr lang="en-US" sz="2800" b="1" dirty="0" smtClean="0">
                <a:solidFill>
                  <a:srgbClr val="FFFFFF"/>
                </a:solidFill>
                <a:latin typeface="Arial"/>
                <a:cs typeface="Arial"/>
              </a:rPr>
              <a:t>They </a:t>
            </a:r>
            <a:r>
              <a:rPr lang="en-US" sz="2800" b="1" dirty="0">
                <a:solidFill>
                  <a:srgbClr val="FFFFFF"/>
                </a:solidFill>
                <a:latin typeface="Arial"/>
                <a:cs typeface="Arial"/>
              </a:rPr>
              <a:t>had hair like </a:t>
            </a:r>
            <a:r>
              <a:rPr lang="en-US" sz="2800" b="1" dirty="0" smtClean="0">
                <a:solidFill>
                  <a:srgbClr val="FFFFFF"/>
                </a:solidFill>
                <a:latin typeface="Arial"/>
                <a:cs typeface="Arial"/>
              </a:rPr>
              <a:t>women</a:t>
            </a:r>
            <a:r>
              <a:rPr lang="fr-FR" sz="2800" b="1" dirty="0" smtClean="0">
                <a:solidFill>
                  <a:srgbClr val="FFFFFF"/>
                </a:solidFill>
                <a:latin typeface="Arial"/>
                <a:cs typeface="Arial"/>
              </a:rPr>
              <a:t>'</a:t>
            </a:r>
            <a:r>
              <a:rPr lang="en-US" sz="2800" b="1" dirty="0" smtClean="0">
                <a:solidFill>
                  <a:srgbClr val="FFFFFF"/>
                </a:solidFill>
                <a:latin typeface="Arial"/>
                <a:cs typeface="Arial"/>
              </a:rPr>
              <a:t>s </a:t>
            </a:r>
            <a:r>
              <a:rPr lang="en-US" sz="2800" b="1" dirty="0">
                <a:solidFill>
                  <a:srgbClr val="FFFFFF"/>
                </a:solidFill>
                <a:latin typeface="Arial"/>
                <a:cs typeface="Arial"/>
              </a:rPr>
              <a:t>hair and teeth like the teeth of a </a:t>
            </a:r>
            <a:r>
              <a:rPr lang="en-US" sz="2800" b="1" dirty="0" smtClean="0">
                <a:solidFill>
                  <a:srgbClr val="FFFFFF"/>
                </a:solidFill>
                <a:latin typeface="Arial"/>
                <a:cs typeface="Arial"/>
              </a:rPr>
              <a:t>lion</a:t>
            </a:r>
            <a:r>
              <a:rPr lang="en-US" altLang="ja-JP" sz="2800" b="1" dirty="0" smtClean="0">
                <a:solidFill>
                  <a:srgbClr val="FFFFFF"/>
                </a:solidFill>
                <a:latin typeface="Arial"/>
                <a:cs typeface="Arial"/>
              </a:rPr>
              <a:t>" (9:7-8</a:t>
            </a:r>
            <a:r>
              <a:rPr lang="en-US" altLang="ja-JP" sz="2000" b="1" dirty="0" smtClean="0">
                <a:solidFill>
                  <a:srgbClr val="FFFFFF"/>
                </a:solidFill>
                <a:latin typeface="Arial"/>
                <a:cs typeface="Arial"/>
              </a:rPr>
              <a:t> NLT</a:t>
            </a:r>
            <a:r>
              <a:rPr lang="en-US" altLang="ja-JP" sz="2800" b="1" dirty="0" smtClean="0">
                <a:solidFill>
                  <a:srgbClr val="FFFFFF"/>
                </a:solidFill>
                <a:latin typeface="Arial"/>
                <a:cs typeface="Arial"/>
              </a:rPr>
              <a:t>).</a:t>
            </a:r>
            <a:endParaRPr lang="en-US" sz="2800" b="1" dirty="0" smtClean="0">
              <a:solidFill>
                <a:srgbClr val="FFFFFF"/>
              </a:solidFill>
              <a:latin typeface="Arial"/>
              <a:cs typeface="Arial"/>
            </a:endParaRPr>
          </a:p>
        </p:txBody>
      </p:sp>
      <p:sp>
        <p:nvSpPr>
          <p:cNvPr id="5" name="Text Box 30"/>
          <p:cNvSpPr txBox="1">
            <a:spLocks noChangeArrowheads="1"/>
          </p:cNvSpPr>
          <p:nvPr/>
        </p:nvSpPr>
        <p:spPr bwMode="auto">
          <a:xfrm>
            <a:off x="8426137" y="54571"/>
            <a:ext cx="695270" cy="463846"/>
          </a:xfrm>
          <a:prstGeom prst="rect">
            <a:avLst/>
          </a:prstGeom>
          <a:no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381</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1874329743"/>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00098" name="Picture 4" descr="Locust-1238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hinnock_sz-hhkoopsjthwjtjb.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114800" y="0"/>
            <a:ext cx="5029200" cy="496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Locust3.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0"/>
            <a:ext cx="4267200" cy="497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76200" y="38100"/>
            <a:ext cx="4114800" cy="838200"/>
          </a:xfrm>
          <a:effectLst>
            <a:outerShdw blurRad="63500" dist="35921" dir="2700000" algn="ctr" rotWithShape="0">
              <a:schemeClr val="tx2">
                <a:alpha val="74998"/>
              </a:schemeClr>
            </a:outerShdw>
          </a:effectLst>
        </p:spPr>
        <p:txBody>
          <a:bodyPr/>
          <a:lstStyle/>
          <a:p>
            <a:pPr>
              <a:defRPr/>
            </a:pPr>
            <a:r>
              <a:rPr lang="en-US" b="1">
                <a:latin typeface="Arial" charset="0"/>
                <a:ea typeface="ＭＳ Ｐゴシック" charset="0"/>
                <a:cs typeface="ＭＳ Ｐゴシック" charset="0"/>
              </a:rPr>
              <a:t>Literal?</a:t>
            </a:r>
            <a:endParaRPr lang="en-US">
              <a:latin typeface="Times New Roman" charset="0"/>
              <a:ea typeface="ＭＳ Ｐゴシック" charset="0"/>
              <a:cs typeface="ＭＳ Ｐゴシック" charset="0"/>
            </a:endParaRPr>
          </a:p>
        </p:txBody>
      </p:sp>
      <p:sp>
        <p:nvSpPr>
          <p:cNvPr id="8" name="Rectangle 1026"/>
          <p:cNvSpPr txBox="1">
            <a:spLocks noChangeArrowheads="1"/>
          </p:cNvSpPr>
          <p:nvPr/>
        </p:nvSpPr>
        <p:spPr bwMode="auto">
          <a:xfrm>
            <a:off x="4267200" y="38100"/>
            <a:ext cx="5029200" cy="8382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sz="4400" b="1" smtClean="0">
                <a:solidFill>
                  <a:srgbClr val="000000"/>
                </a:solidFill>
                <a:latin typeface="Arial" charset="0"/>
              </a:rPr>
              <a:t>Figurative?</a:t>
            </a:r>
            <a:endParaRPr lang="en-US" sz="4400" smtClean="0">
              <a:solidFill>
                <a:srgbClr val="000000"/>
              </a:solidFill>
              <a:latin typeface="Times New Roman" charset="0"/>
            </a:endParaRPr>
          </a:p>
        </p:txBody>
      </p:sp>
      <p:sp>
        <p:nvSpPr>
          <p:cNvPr id="4" name="Rectangle 1026"/>
          <p:cNvSpPr txBox="1">
            <a:spLocks noChangeArrowheads="1"/>
          </p:cNvSpPr>
          <p:nvPr/>
        </p:nvSpPr>
        <p:spPr bwMode="auto">
          <a:xfrm>
            <a:off x="0" y="4652963"/>
            <a:ext cx="9144000" cy="2205037"/>
          </a:xfrm>
          <a:prstGeom prst="rect">
            <a:avLst/>
          </a:prstGeom>
          <a:solidFill>
            <a:srgbClr val="000000"/>
          </a:solid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altLang="ja-JP" sz="2800" b="1" dirty="0" smtClean="0">
                <a:solidFill>
                  <a:srgbClr val="FFFFFF"/>
                </a:solidFill>
                <a:latin typeface="Arial"/>
                <a:cs typeface="Arial"/>
              </a:rPr>
              <a:t>"</a:t>
            </a:r>
            <a:r>
              <a:rPr lang="en-US" sz="2800" b="1" dirty="0" smtClean="0">
                <a:solidFill>
                  <a:srgbClr val="FFFFFF"/>
                </a:solidFill>
                <a:latin typeface="Arial"/>
                <a:cs typeface="Arial"/>
              </a:rPr>
              <a:t>They </a:t>
            </a:r>
            <a:r>
              <a:rPr lang="en-US" sz="2800" b="1" dirty="0">
                <a:solidFill>
                  <a:srgbClr val="FFFFFF"/>
                </a:solidFill>
                <a:latin typeface="Arial"/>
                <a:cs typeface="Arial"/>
              </a:rPr>
              <a:t>wore armor made of iron, and their wings roared like an army of chariots rushing into battle.  </a:t>
            </a:r>
            <a:r>
              <a:rPr lang="en-US" sz="2800" b="1" baseline="30000" dirty="0" smtClean="0">
                <a:solidFill>
                  <a:srgbClr val="FFFFFF"/>
                </a:solidFill>
                <a:latin typeface="Arial"/>
                <a:cs typeface="Arial"/>
              </a:rPr>
              <a:t>10</a:t>
            </a:r>
            <a:r>
              <a:rPr lang="en-US" sz="2800" b="1" dirty="0" smtClean="0">
                <a:solidFill>
                  <a:srgbClr val="FFFFFF"/>
                </a:solidFill>
                <a:latin typeface="Arial"/>
                <a:cs typeface="Arial"/>
              </a:rPr>
              <a:t>They </a:t>
            </a:r>
            <a:r>
              <a:rPr lang="en-US" sz="2800" b="1" dirty="0">
                <a:solidFill>
                  <a:srgbClr val="FFFFFF"/>
                </a:solidFill>
                <a:latin typeface="Arial"/>
                <a:cs typeface="Arial"/>
              </a:rPr>
              <a:t>had tails that stung like scorpions, and for five months they had the power to torment </a:t>
            </a:r>
            <a:r>
              <a:rPr lang="en-US" sz="2800" b="1" dirty="0" smtClean="0">
                <a:solidFill>
                  <a:srgbClr val="FFFFFF"/>
                </a:solidFill>
                <a:latin typeface="Arial"/>
                <a:cs typeface="Arial"/>
              </a:rPr>
              <a:t>people</a:t>
            </a:r>
            <a:r>
              <a:rPr lang="en-US" altLang="ja-JP" sz="2800" b="1" dirty="0" smtClean="0">
                <a:solidFill>
                  <a:srgbClr val="FFFFFF"/>
                </a:solidFill>
                <a:latin typeface="Arial"/>
                <a:cs typeface="Arial"/>
              </a:rPr>
              <a:t>" (9:9-10 </a:t>
            </a:r>
            <a:r>
              <a:rPr lang="en-US" altLang="ja-JP" sz="2000" b="1" dirty="0" smtClean="0">
                <a:solidFill>
                  <a:srgbClr val="FFFFFF"/>
                </a:solidFill>
                <a:latin typeface="Arial"/>
                <a:cs typeface="Arial"/>
              </a:rPr>
              <a:t>NLT</a:t>
            </a:r>
            <a:r>
              <a:rPr lang="en-US" altLang="ja-JP" sz="2800" b="1" dirty="0" smtClean="0">
                <a:solidFill>
                  <a:srgbClr val="FFFFFF"/>
                </a:solidFill>
                <a:latin typeface="Arial"/>
                <a:cs typeface="Arial"/>
              </a:rPr>
              <a:t>).</a:t>
            </a:r>
            <a:endParaRPr lang="en-US" sz="2800" b="1" dirty="0" smtClean="0">
              <a:solidFill>
                <a:srgbClr val="FFFFFF"/>
              </a:solidFill>
              <a:latin typeface="Arial"/>
              <a:cs typeface="Arial"/>
            </a:endParaRPr>
          </a:p>
        </p:txBody>
      </p:sp>
      <p:sp>
        <p:nvSpPr>
          <p:cNvPr id="9" name="Text Box 30"/>
          <p:cNvSpPr txBox="1">
            <a:spLocks noChangeArrowheads="1"/>
          </p:cNvSpPr>
          <p:nvPr/>
        </p:nvSpPr>
        <p:spPr bwMode="auto">
          <a:xfrm>
            <a:off x="8426137" y="54571"/>
            <a:ext cx="695270" cy="463846"/>
          </a:xfrm>
          <a:prstGeom prst="rect">
            <a:avLst/>
          </a:prstGeom>
          <a:no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000000"/>
                </a:solidFill>
                <a:latin typeface="Arial" charset="0"/>
                <a:cs typeface="Arial" charset="0"/>
              </a:rPr>
              <a:t>381</a:t>
            </a:r>
            <a:endParaRPr lang="en-US" b="1" dirty="0">
              <a:solidFill>
                <a:srgbClr val="000000"/>
              </a:solidFill>
              <a:latin typeface="Arial" charset="0"/>
              <a:cs typeface="Arial" charset="0"/>
            </a:endParaRPr>
          </a:p>
        </p:txBody>
      </p:sp>
    </p:spTree>
    <p:extLst>
      <p:ext uri="{BB962C8B-B14F-4D97-AF65-F5344CB8AC3E}">
        <p14:creationId xmlns:p14="http://schemas.microsoft.com/office/powerpoint/2010/main" val="40506003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88781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000"/>
                                        <p:tgtEl>
                                          <p:spTgt spid="6"/>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7810" grpId="0"/>
      <p:bldP spid="8"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2145" name="Picture 2" descr="rev 9 locust Mi-24 Hind helicopt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22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76200" y="38100"/>
            <a:ext cx="4114800" cy="1374775"/>
          </a:xfrm>
          <a:effectLst>
            <a:outerShdw blurRad="63500" dist="35921" dir="2700000" algn="ctr" rotWithShape="0">
              <a:schemeClr val="tx2">
                <a:alpha val="74998"/>
              </a:schemeClr>
            </a:outerShdw>
          </a:effectLst>
        </p:spPr>
        <p:txBody>
          <a:bodyPr/>
          <a:lstStyle/>
          <a:p>
            <a:pPr>
              <a:defRPr/>
            </a:pPr>
            <a:r>
              <a:rPr lang="en-US" b="1" dirty="0" smtClean="0">
                <a:latin typeface="Arial" charset="0"/>
                <a:ea typeface="ＭＳ Ｐゴシック" charset="0"/>
                <a:cs typeface="ＭＳ Ｐゴシック" charset="0"/>
              </a:rPr>
              <a:t>Modern Attack Helicopters?</a:t>
            </a:r>
            <a:endParaRPr lang="en-US" dirty="0">
              <a:latin typeface="Times New Roman" charset="0"/>
              <a:ea typeface="ＭＳ Ｐゴシック" charset="0"/>
              <a:cs typeface="ＭＳ Ｐゴシック" charset="0"/>
            </a:endParaRPr>
          </a:p>
        </p:txBody>
      </p:sp>
      <p:sp>
        <p:nvSpPr>
          <p:cNvPr id="4" name="Rectangle 1026"/>
          <p:cNvSpPr txBox="1">
            <a:spLocks noChangeArrowheads="1"/>
          </p:cNvSpPr>
          <p:nvPr/>
        </p:nvSpPr>
        <p:spPr bwMode="auto">
          <a:xfrm>
            <a:off x="0" y="4652963"/>
            <a:ext cx="9144000" cy="2205037"/>
          </a:xfrm>
          <a:prstGeom prst="rect">
            <a:avLst/>
          </a:prstGeom>
          <a:solidFill>
            <a:srgbClr val="000000"/>
          </a:solid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altLang="ja-JP" sz="2800" b="1" dirty="0" smtClean="0">
                <a:solidFill>
                  <a:srgbClr val="FFFFFF"/>
                </a:solidFill>
                <a:latin typeface="Arial"/>
                <a:cs typeface="Arial"/>
              </a:rPr>
              <a:t>"</a:t>
            </a:r>
            <a:r>
              <a:rPr lang="en-US" sz="2800" b="1" dirty="0" smtClean="0">
                <a:solidFill>
                  <a:srgbClr val="FFFFFF"/>
                </a:solidFill>
                <a:latin typeface="Arial"/>
                <a:cs typeface="Arial"/>
              </a:rPr>
              <a:t>They </a:t>
            </a:r>
            <a:r>
              <a:rPr lang="en-US" sz="2800" b="1" dirty="0">
                <a:solidFill>
                  <a:srgbClr val="FFFFFF"/>
                </a:solidFill>
                <a:latin typeface="Arial"/>
                <a:cs typeface="Arial"/>
              </a:rPr>
              <a:t>wore armor made of iron, and their wings roared like an army of chariots rushing into battle.  </a:t>
            </a:r>
            <a:r>
              <a:rPr lang="en-US" sz="2800" b="1" baseline="30000" dirty="0" smtClean="0">
                <a:solidFill>
                  <a:srgbClr val="FFFFFF"/>
                </a:solidFill>
                <a:latin typeface="Arial"/>
                <a:cs typeface="Arial"/>
              </a:rPr>
              <a:t>10</a:t>
            </a:r>
            <a:r>
              <a:rPr lang="en-US" sz="2800" b="1" dirty="0" smtClean="0">
                <a:solidFill>
                  <a:srgbClr val="FFFFFF"/>
                </a:solidFill>
                <a:latin typeface="Arial"/>
                <a:cs typeface="Arial"/>
              </a:rPr>
              <a:t>They </a:t>
            </a:r>
            <a:r>
              <a:rPr lang="en-US" sz="2800" b="1" dirty="0">
                <a:solidFill>
                  <a:srgbClr val="FFFFFF"/>
                </a:solidFill>
                <a:latin typeface="Arial"/>
                <a:cs typeface="Arial"/>
              </a:rPr>
              <a:t>had tails that stung like scorpions, and for five months they had the power to torment </a:t>
            </a:r>
            <a:r>
              <a:rPr lang="en-US" sz="2800" b="1" dirty="0" smtClean="0">
                <a:solidFill>
                  <a:srgbClr val="FFFFFF"/>
                </a:solidFill>
                <a:latin typeface="Arial"/>
                <a:cs typeface="Arial"/>
              </a:rPr>
              <a:t>people</a:t>
            </a:r>
            <a:r>
              <a:rPr lang="en-US" altLang="ja-JP" sz="2800" b="1" dirty="0" smtClean="0">
                <a:solidFill>
                  <a:srgbClr val="FFFFFF"/>
                </a:solidFill>
                <a:latin typeface="Arial"/>
                <a:cs typeface="Arial"/>
              </a:rPr>
              <a:t>" (9:9-10 </a:t>
            </a:r>
            <a:r>
              <a:rPr lang="en-US" altLang="ja-JP" sz="2000" b="1" dirty="0" smtClean="0">
                <a:solidFill>
                  <a:srgbClr val="FFFFFF"/>
                </a:solidFill>
                <a:latin typeface="Arial"/>
                <a:cs typeface="Arial"/>
              </a:rPr>
              <a:t>NLT</a:t>
            </a:r>
            <a:r>
              <a:rPr lang="en-US" altLang="ja-JP" sz="2800" b="1" dirty="0" smtClean="0">
                <a:solidFill>
                  <a:srgbClr val="FFFFFF"/>
                </a:solidFill>
                <a:latin typeface="Arial"/>
                <a:cs typeface="Arial"/>
              </a:rPr>
              <a:t>).</a:t>
            </a:r>
            <a:endParaRPr lang="en-US" sz="2800" b="1" dirty="0" smtClean="0">
              <a:solidFill>
                <a:srgbClr val="FFFFFF"/>
              </a:solidFill>
              <a:latin typeface="Arial"/>
              <a:cs typeface="Arial"/>
            </a:endParaRPr>
          </a:p>
        </p:txBody>
      </p:sp>
      <p:sp>
        <p:nvSpPr>
          <p:cNvPr id="5" name="Text Box 30"/>
          <p:cNvSpPr txBox="1">
            <a:spLocks noChangeArrowheads="1"/>
          </p:cNvSpPr>
          <p:nvPr/>
        </p:nvSpPr>
        <p:spPr bwMode="auto">
          <a:xfrm>
            <a:off x="8426137" y="54571"/>
            <a:ext cx="695270" cy="463846"/>
          </a:xfrm>
          <a:prstGeom prst="rect">
            <a:avLst/>
          </a:prstGeom>
          <a:no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381</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4309763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8878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7810" grpId="0"/>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0"/>
            <a:ext cx="9144000" cy="838200"/>
          </a:xfrm>
          <a:effectLst/>
        </p:spPr>
        <p:txBody>
          <a:bodyPr/>
          <a:lstStyle/>
          <a:p>
            <a:pPr>
              <a:defRPr/>
            </a:pPr>
            <a:r>
              <a:rPr lang="en-US" sz="5400" b="1" dirty="0" smtClean="0">
                <a:effectLst>
                  <a:outerShdw blurRad="50800" dist="139700" dir="2700000" algn="tl" rotWithShape="0">
                    <a:srgbClr val="000000"/>
                  </a:outerShdw>
                </a:effectLst>
                <a:latin typeface="Arial" charset="0"/>
                <a:ea typeface="ＭＳ Ｐゴシック" charset="0"/>
                <a:cs typeface="ＭＳ Ｐゴシック" charset="0"/>
              </a:rPr>
              <a:t>California Drought</a:t>
            </a:r>
            <a:endParaRPr lang="en-US" sz="5400" dirty="0">
              <a:effectLst>
                <a:outerShdw blurRad="50800" dist="139700" dir="2700000" algn="tl" rotWithShape="0">
                  <a:srgbClr val="000000"/>
                </a:outerShdw>
              </a:effectLst>
              <a:latin typeface="Times New Roman"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1034967"/>
            <a:ext cx="9127646" cy="5172333"/>
          </a:xfrm>
          <a:prstGeom prst="rect">
            <a:avLst/>
          </a:prstGeom>
        </p:spPr>
      </p:pic>
    </p:spTree>
    <p:extLst>
      <p:ext uri="{BB962C8B-B14F-4D97-AF65-F5344CB8AC3E}">
        <p14:creationId xmlns:p14="http://schemas.microsoft.com/office/powerpoint/2010/main" val="1041843319"/>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20.7 Released Sata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
            <a:ext cx="9121407" cy="6724541"/>
          </a:xfrm>
          <a:prstGeom prst="rect">
            <a:avLst/>
          </a:prstGeom>
        </p:spPr>
      </p:pic>
      <p:sp>
        <p:nvSpPr>
          <p:cNvPr id="887810" name="Rectangle 1026"/>
          <p:cNvSpPr>
            <a:spLocks noGrp="1" noChangeArrowheads="1"/>
          </p:cNvSpPr>
          <p:nvPr>
            <p:ph type="ctrTitle"/>
          </p:nvPr>
        </p:nvSpPr>
        <p:spPr>
          <a:xfrm>
            <a:off x="0" y="381000"/>
            <a:ext cx="5181600" cy="1371600"/>
          </a:xfrm>
          <a:effectLst>
            <a:outerShdw blurRad="63500" dist="35921" dir="2700000" algn="ctr" rotWithShape="0">
              <a:schemeClr val="tx2">
                <a:alpha val="74998"/>
              </a:schemeClr>
            </a:outerShdw>
          </a:effectLst>
        </p:spPr>
        <p:txBody>
          <a:bodyPr/>
          <a:lstStyle/>
          <a:p>
            <a:pPr>
              <a:defRPr/>
            </a:pPr>
            <a:r>
              <a:rPr lang="en-US" b="1" dirty="0" smtClean="0">
                <a:effectLst>
                  <a:outerShdw blurRad="50800" dist="101600" dir="2700000" algn="tl" rotWithShape="0">
                    <a:srgbClr val="000000"/>
                  </a:outerShdw>
                </a:effectLst>
                <a:latin typeface="Arial" charset="0"/>
                <a:ea typeface="ＭＳ Ｐゴシック" charset="0"/>
                <a:cs typeface="ＭＳ Ｐゴシック" charset="0"/>
              </a:rPr>
              <a:t>The Locust Lord</a:t>
            </a:r>
            <a:r>
              <a:rPr lang="en-US" b="1" dirty="0">
                <a:effectLst>
                  <a:outerShdw blurRad="50800" dist="101600" dir="2700000" algn="tl" rotWithShape="0">
                    <a:srgbClr val="000000"/>
                  </a:outerShdw>
                </a:effectLst>
                <a:latin typeface="Arial" charset="0"/>
                <a:ea typeface="ＭＳ Ｐゴシック" charset="0"/>
                <a:cs typeface="ＭＳ Ｐゴシック" charset="0"/>
              </a:rPr>
              <a:t/>
            </a:r>
            <a:br>
              <a:rPr lang="en-US" b="1" dirty="0">
                <a:effectLst>
                  <a:outerShdw blurRad="50800" dist="101600" dir="2700000" algn="tl" rotWithShape="0">
                    <a:srgbClr val="000000"/>
                  </a:outerShdw>
                </a:effectLst>
                <a:latin typeface="Arial" charset="0"/>
                <a:ea typeface="ＭＳ Ｐゴシック" charset="0"/>
                <a:cs typeface="ＭＳ Ｐゴシック" charset="0"/>
              </a:rPr>
            </a:br>
            <a:r>
              <a:rPr lang="en-US" sz="3600" b="1" dirty="0">
                <a:effectLst>
                  <a:outerShdw blurRad="50800" dist="101600" dir="2700000" algn="tl" rotWithShape="0">
                    <a:srgbClr val="000000"/>
                  </a:outerShdw>
                </a:effectLst>
                <a:latin typeface="Arial" charset="0"/>
                <a:ea typeface="ＭＳ Ｐゴシック" charset="0"/>
                <a:cs typeface="ＭＳ Ｐゴシック" charset="0"/>
              </a:rPr>
              <a:t>(Trumpet </a:t>
            </a:r>
            <a:r>
              <a:rPr lang="en-US" sz="3600" b="1" dirty="0" smtClean="0">
                <a:effectLst>
                  <a:outerShdw blurRad="50800" dist="101600" dir="2700000" algn="tl" rotWithShape="0">
                    <a:srgbClr val="000000"/>
                  </a:outerShdw>
                </a:effectLst>
                <a:latin typeface="Arial" charset="0"/>
                <a:ea typeface="ＭＳ Ｐゴシック" charset="0"/>
                <a:cs typeface="ＭＳ Ｐゴシック" charset="0"/>
              </a:rPr>
              <a:t>#5 </a:t>
            </a:r>
            <a:r>
              <a:rPr lang="en-US" sz="3600" b="1" dirty="0">
                <a:effectLst>
                  <a:outerShdw blurRad="50800" dist="101600" dir="2700000" algn="tl" rotWithShape="0">
                    <a:srgbClr val="000000"/>
                  </a:outerShdw>
                </a:effectLst>
                <a:latin typeface="Arial" charset="0"/>
                <a:ea typeface="ＭＳ Ｐゴシック" charset="0"/>
                <a:cs typeface="ＭＳ Ｐゴシック" charset="0"/>
              </a:rPr>
              <a:t>= Woe #1)</a:t>
            </a:r>
            <a:endParaRPr lang="en-US" dirty="0">
              <a:effectLst>
                <a:outerShdw blurRad="50800" dist="101600" dir="2700000" algn="tl" rotWithShape="0">
                  <a:srgbClr val="000000"/>
                </a:outerShdw>
              </a:effectLst>
              <a:latin typeface="Times New Roman" charset="0"/>
              <a:ea typeface="ＭＳ Ｐゴシック" charset="0"/>
              <a:cs typeface="ＭＳ Ｐゴシック" charset="0"/>
            </a:endParaRPr>
          </a:p>
        </p:txBody>
      </p:sp>
      <p:sp>
        <p:nvSpPr>
          <p:cNvPr id="4" name="Rectangle 1026"/>
          <p:cNvSpPr txBox="1">
            <a:spLocks noChangeArrowheads="1"/>
          </p:cNvSpPr>
          <p:nvPr/>
        </p:nvSpPr>
        <p:spPr bwMode="auto">
          <a:xfrm>
            <a:off x="0" y="4953000"/>
            <a:ext cx="9144000" cy="1905000"/>
          </a:xfrm>
          <a:prstGeom prst="rect">
            <a:avLst/>
          </a:prstGeom>
          <a:no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altLang="ja-JP" sz="3200" b="1" dirty="0">
                <a:solidFill>
                  <a:srgbClr val="FFFFFF"/>
                </a:solidFill>
                <a:effectLst>
                  <a:outerShdw blurRad="50800" dist="101600" dir="2700000" algn="tl" rotWithShape="0">
                    <a:srgbClr val="000000"/>
                  </a:outerShdw>
                </a:effectLst>
                <a:latin typeface="Arial" charset="0"/>
              </a:rPr>
              <a:t>"Their king is the angel from the bottomless pit; his name in Hebrew is </a:t>
            </a:r>
            <a:r>
              <a:rPr lang="en-US" altLang="ja-JP" sz="3200" b="1" dirty="0" err="1">
                <a:solidFill>
                  <a:srgbClr val="FFFFFF"/>
                </a:solidFill>
                <a:effectLst>
                  <a:outerShdw blurRad="50800" dist="101600" dir="2700000" algn="tl" rotWithShape="0">
                    <a:srgbClr val="000000"/>
                  </a:outerShdw>
                </a:effectLst>
                <a:latin typeface="Arial" charset="0"/>
              </a:rPr>
              <a:t>Abaddon</a:t>
            </a:r>
            <a:r>
              <a:rPr lang="en-US" altLang="ja-JP" sz="3200" b="1" dirty="0">
                <a:solidFill>
                  <a:srgbClr val="FFFFFF"/>
                </a:solidFill>
                <a:effectLst>
                  <a:outerShdw blurRad="50800" dist="101600" dir="2700000" algn="tl" rotWithShape="0">
                    <a:srgbClr val="000000"/>
                  </a:outerShdw>
                </a:effectLst>
                <a:latin typeface="Arial" charset="0"/>
              </a:rPr>
              <a:t>, and in Greek, </a:t>
            </a:r>
            <a:r>
              <a:rPr lang="en-US" altLang="ja-JP" sz="3200" b="1" dirty="0" err="1">
                <a:solidFill>
                  <a:srgbClr val="FFFFFF"/>
                </a:solidFill>
                <a:effectLst>
                  <a:outerShdw blurRad="50800" dist="101600" dir="2700000" algn="tl" rotWithShape="0">
                    <a:srgbClr val="000000"/>
                  </a:outerShdw>
                </a:effectLst>
                <a:latin typeface="Arial" charset="0"/>
              </a:rPr>
              <a:t>Apollyon</a:t>
            </a:r>
            <a:r>
              <a:rPr lang="en-US" altLang="ja-JP" sz="3200" b="1" dirty="0">
                <a:solidFill>
                  <a:srgbClr val="FFFFFF"/>
                </a:solidFill>
                <a:effectLst>
                  <a:outerShdw blurRad="50800" dist="101600" dir="2700000" algn="tl" rotWithShape="0">
                    <a:srgbClr val="000000"/>
                  </a:outerShdw>
                </a:effectLst>
                <a:latin typeface="Arial" charset="0"/>
              </a:rPr>
              <a:t> the </a:t>
            </a:r>
            <a:r>
              <a:rPr lang="en-US" altLang="ja-JP" sz="3200" b="1" dirty="0" smtClean="0">
                <a:solidFill>
                  <a:srgbClr val="FFFFFF"/>
                </a:solidFill>
                <a:effectLst>
                  <a:outerShdw blurRad="50800" dist="101600" dir="2700000" algn="tl" rotWithShape="0">
                    <a:srgbClr val="000000"/>
                  </a:outerShdw>
                </a:effectLst>
                <a:latin typeface="Arial" charset="0"/>
              </a:rPr>
              <a:t>Destroyer" (9:11 </a:t>
            </a:r>
            <a:r>
              <a:rPr lang="en-US" altLang="ja-JP" sz="2800" b="1" dirty="0" smtClean="0">
                <a:solidFill>
                  <a:srgbClr val="FFFFFF"/>
                </a:solidFill>
                <a:effectLst>
                  <a:outerShdw blurRad="50800" dist="101600" dir="2700000" algn="tl" rotWithShape="0">
                    <a:srgbClr val="000000"/>
                  </a:outerShdw>
                </a:effectLst>
                <a:latin typeface="Arial" charset="0"/>
              </a:rPr>
              <a:t>NLT</a:t>
            </a:r>
            <a:r>
              <a:rPr lang="en-US" altLang="ja-JP" sz="3200" b="1" dirty="0" smtClean="0">
                <a:solidFill>
                  <a:srgbClr val="FFFFFF"/>
                </a:solidFill>
                <a:effectLst>
                  <a:outerShdw blurRad="50800" dist="101600" dir="2700000" algn="tl" rotWithShape="0">
                    <a:srgbClr val="000000"/>
                  </a:outerShdw>
                </a:effectLst>
                <a:latin typeface="Arial" charset="0"/>
              </a:rPr>
              <a:t>).</a:t>
            </a:r>
            <a:endParaRPr lang="en-US" sz="3200" dirty="0" smtClean="0">
              <a:solidFill>
                <a:srgbClr val="FFFFFF"/>
              </a:solidFill>
              <a:effectLst>
                <a:outerShdw blurRad="50800" dist="101600" dir="2700000" algn="tl" rotWithShape="0">
                  <a:srgbClr val="000000"/>
                </a:outerShdw>
              </a:effectLst>
              <a:latin typeface="Times New Roman" charset="0"/>
            </a:endParaRPr>
          </a:p>
        </p:txBody>
      </p:sp>
      <p:sp>
        <p:nvSpPr>
          <p:cNvPr id="5" name="Text Box 30"/>
          <p:cNvSpPr txBox="1">
            <a:spLocks noChangeArrowheads="1"/>
          </p:cNvSpPr>
          <p:nvPr/>
        </p:nvSpPr>
        <p:spPr bwMode="auto">
          <a:xfrm>
            <a:off x="8426137" y="54571"/>
            <a:ext cx="695270" cy="463846"/>
          </a:xfrm>
          <a:prstGeom prst="rect">
            <a:avLst/>
          </a:prstGeom>
          <a:no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381</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1896052037"/>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904194" name="Picture 4" descr="Rev 8 6th-trumpet-judgmen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9435"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1" y="5224152"/>
            <a:ext cx="3809626" cy="1371600"/>
          </a:xfrm>
          <a:solidFill>
            <a:schemeClr val="tx1"/>
          </a:solidFill>
          <a:effectLst>
            <a:outerShdw blurRad="63500" dist="35921" dir="2700000" algn="ctr" rotWithShape="0">
              <a:schemeClr val="tx2">
                <a:alpha val="74998"/>
              </a:schemeClr>
            </a:outerShdw>
          </a:effectLst>
        </p:spPr>
        <p:txBody>
          <a:bodyPr/>
          <a:lstStyle/>
          <a:p>
            <a:pPr>
              <a:defRPr/>
            </a:pPr>
            <a:r>
              <a:rPr lang="en-US" sz="3600" b="1" dirty="0">
                <a:solidFill>
                  <a:schemeClr val="bg1"/>
                </a:solidFill>
                <a:latin typeface="Arial" charset="0"/>
                <a:ea typeface="ＭＳ Ｐゴシック" charset="0"/>
                <a:cs typeface="ＭＳ Ｐゴシック" charset="0"/>
              </a:rPr>
              <a:t>Trumpets </a:t>
            </a:r>
            <a:r>
              <a:rPr lang="en-US" sz="3600" b="1" dirty="0" smtClean="0">
                <a:solidFill>
                  <a:schemeClr val="bg1"/>
                </a:solidFill>
                <a:latin typeface="Arial" charset="0"/>
                <a:ea typeface="ＭＳ Ｐゴシック" charset="0"/>
                <a:cs typeface="ＭＳ Ｐゴシック" charset="0"/>
              </a:rPr>
              <a:t>#5-#6</a:t>
            </a:r>
            <a:br>
              <a:rPr lang="en-US" sz="3600" b="1" dirty="0" smtClean="0">
                <a:solidFill>
                  <a:schemeClr val="bg1"/>
                </a:solidFill>
                <a:latin typeface="Arial" charset="0"/>
                <a:ea typeface="ＭＳ Ｐゴシック" charset="0"/>
                <a:cs typeface="ＭＳ Ｐゴシック" charset="0"/>
              </a:rPr>
            </a:br>
            <a:r>
              <a:rPr lang="en-US" sz="2800" b="1" dirty="0" smtClean="0">
                <a:solidFill>
                  <a:schemeClr val="bg1"/>
                </a:solidFill>
                <a:latin typeface="Arial" charset="0"/>
                <a:ea typeface="ＭＳ Ｐゴシック" charset="0"/>
                <a:cs typeface="ＭＳ Ｐゴシック" charset="0"/>
              </a:rPr>
              <a:t>(9:1-12)</a:t>
            </a:r>
            <a:endParaRPr lang="en-US" dirty="0">
              <a:solidFill>
                <a:schemeClr val="bg1"/>
              </a:solidFill>
              <a:latin typeface="Times New Roman" charset="0"/>
              <a:ea typeface="ＭＳ Ｐゴシック" charset="0"/>
              <a:cs typeface="ＭＳ Ｐゴシック" charset="0"/>
            </a:endParaRPr>
          </a:p>
        </p:txBody>
      </p:sp>
      <p:sp>
        <p:nvSpPr>
          <p:cNvPr id="5" name="Rectangle 1026"/>
          <p:cNvSpPr txBox="1">
            <a:spLocks noChangeArrowheads="1"/>
          </p:cNvSpPr>
          <p:nvPr/>
        </p:nvSpPr>
        <p:spPr bwMode="auto">
          <a:xfrm>
            <a:off x="-1" y="0"/>
            <a:ext cx="9117545" cy="1115471"/>
          </a:xfrm>
          <a:prstGeom prst="rect">
            <a:avLst/>
          </a:prstGeom>
          <a:solidFill>
            <a:srgbClr val="000000"/>
          </a:solid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altLang="ja-JP" sz="2800" b="1" dirty="0" smtClean="0">
                <a:solidFill>
                  <a:srgbClr val="FFFFFF"/>
                </a:solidFill>
                <a:latin typeface="Arial"/>
                <a:cs typeface="Arial"/>
              </a:rPr>
              <a:t>The bad news is I </a:t>
            </a:r>
            <a:r>
              <a:rPr lang="en-US" altLang="ja-JP" sz="2800" b="1" dirty="0" err="1" smtClean="0">
                <a:solidFill>
                  <a:srgbClr val="FFFFFF"/>
                </a:solidFill>
                <a:latin typeface="Arial"/>
                <a:cs typeface="Arial"/>
              </a:rPr>
              <a:t>couldn</a:t>
            </a:r>
            <a:r>
              <a:rPr lang="fr-FR" altLang="ja-JP" sz="2800" b="1" dirty="0" smtClean="0">
                <a:solidFill>
                  <a:srgbClr val="FFFFFF"/>
                </a:solidFill>
                <a:latin typeface="Arial"/>
                <a:cs typeface="Arial"/>
              </a:rPr>
              <a:t>'</a:t>
            </a:r>
            <a:r>
              <a:rPr lang="en-US" altLang="ja-JP" sz="2800" b="1" dirty="0" smtClean="0">
                <a:solidFill>
                  <a:srgbClr val="FFFFFF"/>
                </a:solidFill>
                <a:latin typeface="Arial"/>
                <a:cs typeface="Arial"/>
              </a:rPr>
              <a:t>t die when I was bitten 6000 times by the flying scorpions from hell.</a:t>
            </a:r>
            <a:endParaRPr lang="en-US" sz="2800" b="1" dirty="0" smtClean="0">
              <a:solidFill>
                <a:srgbClr val="FFFFFF"/>
              </a:solidFill>
              <a:latin typeface="Arial"/>
              <a:cs typeface="Arial"/>
            </a:endParaRPr>
          </a:p>
        </p:txBody>
      </p:sp>
      <p:sp>
        <p:nvSpPr>
          <p:cNvPr id="6" name="Rectangle 1026"/>
          <p:cNvSpPr txBox="1">
            <a:spLocks noChangeArrowheads="1"/>
          </p:cNvSpPr>
          <p:nvPr/>
        </p:nvSpPr>
        <p:spPr bwMode="auto">
          <a:xfrm>
            <a:off x="5168931" y="996712"/>
            <a:ext cx="3948613" cy="1556644"/>
          </a:xfrm>
          <a:prstGeom prst="rect">
            <a:avLst/>
          </a:prstGeom>
          <a:solidFill>
            <a:srgbClr val="000000"/>
          </a:solid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altLang="ja-JP" sz="2800" b="1" dirty="0" smtClean="0">
                <a:solidFill>
                  <a:srgbClr val="FFFFFF"/>
                </a:solidFill>
                <a:latin typeface="Arial"/>
                <a:cs typeface="Arial"/>
              </a:rPr>
              <a:t>The good news is we will most likely die by the next plague.</a:t>
            </a:r>
            <a:endParaRPr lang="en-US" sz="2800" b="1" dirty="0" smtClean="0">
              <a:solidFill>
                <a:srgbClr val="FFFFFF"/>
              </a:solidFill>
              <a:latin typeface="Arial"/>
              <a:cs typeface="Arial"/>
            </a:endParaRPr>
          </a:p>
        </p:txBody>
      </p:sp>
    </p:spTree>
    <p:extLst>
      <p:ext uri="{BB962C8B-B14F-4D97-AF65-F5344CB8AC3E}">
        <p14:creationId xmlns:p14="http://schemas.microsoft.com/office/powerpoint/2010/main" val="2973347662"/>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268284" y="321992"/>
            <a:ext cx="8567190" cy="6099975"/>
          </a:xfrm>
          <a:ln w="76200" cmpd="sng">
            <a:solidFill>
              <a:schemeClr val="accent3"/>
            </a:solidFill>
          </a:ln>
          <a:effectLst/>
        </p:spPr>
        <p:txBody>
          <a:bodyPr/>
          <a:lstStyle/>
          <a:p>
            <a:pPr>
              <a:defRPr/>
            </a:pPr>
            <a:r>
              <a:rPr lang="en-US" altLang="ja-JP" sz="4800" b="1" dirty="0" smtClean="0">
                <a:solidFill>
                  <a:srgbClr val="FFFFFF"/>
                </a:solidFill>
                <a:effectLst>
                  <a:glow rad="190500">
                    <a:schemeClr val="tx1"/>
                  </a:glow>
                </a:effectLst>
                <a:latin typeface="Arial" charset="0"/>
              </a:rPr>
              <a:t>"The </a:t>
            </a:r>
            <a:r>
              <a:rPr lang="en-US" altLang="ja-JP" sz="4800" b="1" dirty="0">
                <a:solidFill>
                  <a:srgbClr val="FFFFFF"/>
                </a:solidFill>
                <a:effectLst>
                  <a:glow rad="190500">
                    <a:schemeClr val="tx1"/>
                  </a:glow>
                </a:effectLst>
                <a:latin typeface="Arial" charset="0"/>
              </a:rPr>
              <a:t>first terror is past, but look, two more terrors are coming</a:t>
            </a:r>
            <a:r>
              <a:rPr lang="en-US" altLang="ja-JP" sz="4800" b="1" dirty="0" smtClean="0">
                <a:solidFill>
                  <a:srgbClr val="FFFFFF"/>
                </a:solidFill>
                <a:effectLst>
                  <a:glow rad="190500">
                    <a:schemeClr val="tx1"/>
                  </a:glow>
                </a:effectLst>
                <a:latin typeface="Arial" charset="0"/>
              </a:rPr>
              <a:t>!" </a:t>
            </a:r>
            <a:r>
              <a:rPr lang="en-US" altLang="ja-JP" sz="4800" b="1" dirty="0">
                <a:solidFill>
                  <a:srgbClr val="FFFFFF"/>
                </a:solidFill>
                <a:effectLst>
                  <a:glow rad="190500">
                    <a:schemeClr val="tx1"/>
                  </a:glow>
                </a:effectLst>
                <a:latin typeface="Arial" charset="0"/>
              </a:rPr>
              <a:t>(9:12 </a:t>
            </a:r>
            <a:r>
              <a:rPr lang="en-US" altLang="ja-JP" b="1" dirty="0">
                <a:solidFill>
                  <a:srgbClr val="FFFFFF"/>
                </a:solidFill>
                <a:effectLst>
                  <a:glow rad="190500">
                    <a:schemeClr val="tx1"/>
                  </a:glow>
                </a:effectLst>
                <a:latin typeface="Arial" charset="0"/>
              </a:rPr>
              <a:t>NLT</a:t>
            </a:r>
            <a:r>
              <a:rPr lang="en-US" altLang="ja-JP" sz="4800" b="1" dirty="0">
                <a:solidFill>
                  <a:srgbClr val="FFFFFF"/>
                </a:solidFill>
                <a:effectLst>
                  <a:glow rad="190500">
                    <a:schemeClr val="tx1"/>
                  </a:glow>
                </a:effectLst>
                <a:latin typeface="Arial" charset="0"/>
              </a:rPr>
              <a:t>).</a:t>
            </a:r>
            <a:endParaRPr lang="en-US" sz="4800" dirty="0">
              <a:solidFill>
                <a:srgbClr val="FFFFFF"/>
              </a:solidFill>
              <a:effectLst>
                <a:glow rad="190500">
                  <a:schemeClr val="tx1"/>
                </a:glow>
              </a:effectLst>
              <a:latin typeface="Times New Roman" charset="0"/>
            </a:endParaRPr>
          </a:p>
        </p:txBody>
      </p:sp>
    </p:spTree>
    <p:extLst>
      <p:ext uri="{BB962C8B-B14F-4D97-AF65-F5344CB8AC3E}">
        <p14:creationId xmlns:p14="http://schemas.microsoft.com/office/powerpoint/2010/main" val="3683448317"/>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624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457200"/>
            <a:ext cx="8401050" cy="595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430" name="Freeform 6"/>
          <p:cNvSpPr>
            <a:spLocks/>
          </p:cNvSpPr>
          <p:nvPr/>
        </p:nvSpPr>
        <p:spPr bwMode="auto">
          <a:xfrm rot="1694376">
            <a:off x="53975" y="2692400"/>
            <a:ext cx="3951288" cy="463550"/>
          </a:xfrm>
          <a:custGeom>
            <a:avLst/>
            <a:gdLst>
              <a:gd name="T0" fmla="*/ 2147483647 w 2032"/>
              <a:gd name="T1" fmla="*/ 0 h 1685"/>
              <a:gd name="T2" fmla="*/ 2147483647 w 2032"/>
              <a:gd name="T3" fmla="*/ 2147483647 h 1685"/>
              <a:gd name="T4" fmla="*/ 2147483647 w 2032"/>
              <a:gd name="T5" fmla="*/ 2147483647 h 1685"/>
              <a:gd name="T6" fmla="*/ 2147483647 w 2032"/>
              <a:gd name="T7" fmla="*/ 2147483647 h 1685"/>
              <a:gd name="T8" fmla="*/ 2147483647 w 2032"/>
              <a:gd name="T9" fmla="*/ 2147483647 h 1685"/>
              <a:gd name="T10" fmla="*/ 2147483647 w 2032"/>
              <a:gd name="T11" fmla="*/ 2147483647 h 1685"/>
              <a:gd name="T12" fmla="*/ 2147483647 w 2032"/>
              <a:gd name="T13" fmla="*/ 2147483647 h 1685"/>
              <a:gd name="T14" fmla="*/ 2147483647 w 2032"/>
              <a:gd name="T15" fmla="*/ 2147483647 h 1685"/>
              <a:gd name="T16" fmla="*/ 2147483647 w 2032"/>
              <a:gd name="T17" fmla="*/ 2147483647 h 1685"/>
              <a:gd name="T18" fmla="*/ 2147483647 w 2032"/>
              <a:gd name="T19" fmla="*/ 2147483647 h 1685"/>
              <a:gd name="T20" fmla="*/ 2147483647 w 2032"/>
              <a:gd name="T21" fmla="*/ 2147483647 h 1685"/>
              <a:gd name="T22" fmla="*/ 2147483647 w 2032"/>
              <a:gd name="T23" fmla="*/ 2147483647 h 1685"/>
              <a:gd name="T24" fmla="*/ 2147483647 w 2032"/>
              <a:gd name="T25" fmla="*/ 2147483647 h 1685"/>
              <a:gd name="T26" fmla="*/ 2147483647 w 2032"/>
              <a:gd name="T27" fmla="*/ 2147483647 h 1685"/>
              <a:gd name="T28" fmla="*/ 2147483647 w 2032"/>
              <a:gd name="T29" fmla="*/ 2147483647 h 1685"/>
              <a:gd name="T30" fmla="*/ 2147483647 w 2032"/>
              <a:gd name="T31" fmla="*/ 2147483647 h 1685"/>
              <a:gd name="T32" fmla="*/ 2147483647 w 2032"/>
              <a:gd name="T33" fmla="*/ 2147483647 h 1685"/>
              <a:gd name="T34" fmla="*/ 2147483647 w 2032"/>
              <a:gd name="T35" fmla="*/ 2147483647 h 1685"/>
              <a:gd name="T36" fmla="*/ 2147483647 w 2032"/>
              <a:gd name="T37" fmla="*/ 2147483647 h 1685"/>
              <a:gd name="T38" fmla="*/ 2147483647 w 2032"/>
              <a:gd name="T39" fmla="*/ 2147483647 h 1685"/>
              <a:gd name="T40" fmla="*/ 2147483647 w 2032"/>
              <a:gd name="T41" fmla="*/ 2147483647 h 1685"/>
              <a:gd name="T42" fmla="*/ 2147483647 w 2032"/>
              <a:gd name="T43" fmla="*/ 2147483647 h 1685"/>
              <a:gd name="T44" fmla="*/ 2147483647 w 2032"/>
              <a:gd name="T45" fmla="*/ 2147483647 h 1685"/>
              <a:gd name="T46" fmla="*/ 2147483647 w 2032"/>
              <a:gd name="T47" fmla="*/ 2147483647 h 1685"/>
              <a:gd name="T48" fmla="*/ 2147483647 w 2032"/>
              <a:gd name="T49" fmla="*/ 2147483647 h 1685"/>
              <a:gd name="T50" fmla="*/ 2147483647 w 2032"/>
              <a:gd name="T51" fmla="*/ 2147483647 h 1685"/>
              <a:gd name="T52" fmla="*/ 2147483647 w 2032"/>
              <a:gd name="T53" fmla="*/ 2147483647 h 1685"/>
              <a:gd name="T54" fmla="*/ 2147483647 w 2032"/>
              <a:gd name="T55" fmla="*/ 2147483647 h 1685"/>
              <a:gd name="T56" fmla="*/ 2147483647 w 2032"/>
              <a:gd name="T57" fmla="*/ 2147483647 h 1685"/>
              <a:gd name="T58" fmla="*/ 2147483647 w 2032"/>
              <a:gd name="T59" fmla="*/ 2147483647 h 1685"/>
              <a:gd name="T60" fmla="*/ 2147483647 w 2032"/>
              <a:gd name="T61" fmla="*/ 2147483647 h 1685"/>
              <a:gd name="T62" fmla="*/ 2147483647 w 2032"/>
              <a:gd name="T63" fmla="*/ 2147483647 h 1685"/>
              <a:gd name="T64" fmla="*/ 2147483647 w 2032"/>
              <a:gd name="T65" fmla="*/ 2147483647 h 1685"/>
              <a:gd name="T66" fmla="*/ 2147483647 w 2032"/>
              <a:gd name="T67" fmla="*/ 2147483647 h 1685"/>
              <a:gd name="T68" fmla="*/ 2147483647 w 2032"/>
              <a:gd name="T69" fmla="*/ 2147483647 h 1685"/>
              <a:gd name="T70" fmla="*/ 2147483647 w 2032"/>
              <a:gd name="T71" fmla="*/ 2147483647 h 1685"/>
              <a:gd name="T72" fmla="*/ 2147483647 w 2032"/>
              <a:gd name="T73" fmla="*/ 2147483647 h 1685"/>
              <a:gd name="T74" fmla="*/ 2147483647 w 2032"/>
              <a:gd name="T75" fmla="*/ 2147483647 h 1685"/>
              <a:gd name="T76" fmla="*/ 2147483647 w 2032"/>
              <a:gd name="T77" fmla="*/ 2147483647 h 1685"/>
              <a:gd name="T78" fmla="*/ 2147483647 w 2032"/>
              <a:gd name="T79" fmla="*/ 2147483647 h 1685"/>
              <a:gd name="T80" fmla="*/ 2147483647 w 2032"/>
              <a:gd name="T81" fmla="*/ 2147483647 h 168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32"/>
              <a:gd name="T124" fmla="*/ 0 h 1685"/>
              <a:gd name="T125" fmla="*/ 2032 w 2032"/>
              <a:gd name="T126" fmla="*/ 1685 h 168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32" h="1685">
                <a:moveTo>
                  <a:pt x="6" y="0"/>
                </a:moveTo>
                <a:cubicBezTo>
                  <a:pt x="4" y="6"/>
                  <a:pt x="0" y="12"/>
                  <a:pt x="1" y="19"/>
                </a:cubicBezTo>
                <a:cubicBezTo>
                  <a:pt x="2" y="29"/>
                  <a:pt x="11" y="48"/>
                  <a:pt x="11" y="48"/>
                </a:cubicBezTo>
                <a:cubicBezTo>
                  <a:pt x="14" y="77"/>
                  <a:pt x="15" y="116"/>
                  <a:pt x="30" y="144"/>
                </a:cubicBezTo>
                <a:cubicBezTo>
                  <a:pt x="38" y="159"/>
                  <a:pt x="48" y="170"/>
                  <a:pt x="54" y="187"/>
                </a:cubicBezTo>
                <a:cubicBezTo>
                  <a:pt x="52" y="214"/>
                  <a:pt x="51" y="242"/>
                  <a:pt x="49" y="269"/>
                </a:cubicBezTo>
                <a:cubicBezTo>
                  <a:pt x="48" y="276"/>
                  <a:pt x="40" y="311"/>
                  <a:pt x="49" y="322"/>
                </a:cubicBezTo>
                <a:cubicBezTo>
                  <a:pt x="59" y="334"/>
                  <a:pt x="93" y="336"/>
                  <a:pt x="93" y="336"/>
                </a:cubicBezTo>
                <a:cubicBezTo>
                  <a:pt x="150" y="377"/>
                  <a:pt x="322" y="359"/>
                  <a:pt x="347" y="360"/>
                </a:cubicBezTo>
                <a:cubicBezTo>
                  <a:pt x="379" y="371"/>
                  <a:pt x="380" y="396"/>
                  <a:pt x="395" y="422"/>
                </a:cubicBezTo>
                <a:cubicBezTo>
                  <a:pt x="412" y="453"/>
                  <a:pt x="438" y="498"/>
                  <a:pt x="472" y="509"/>
                </a:cubicBezTo>
                <a:cubicBezTo>
                  <a:pt x="483" y="526"/>
                  <a:pt x="498" y="531"/>
                  <a:pt x="510" y="547"/>
                </a:cubicBezTo>
                <a:cubicBezTo>
                  <a:pt x="516" y="555"/>
                  <a:pt x="551" y="612"/>
                  <a:pt x="553" y="619"/>
                </a:cubicBezTo>
                <a:cubicBezTo>
                  <a:pt x="555" y="624"/>
                  <a:pt x="555" y="630"/>
                  <a:pt x="558" y="634"/>
                </a:cubicBezTo>
                <a:cubicBezTo>
                  <a:pt x="568" y="646"/>
                  <a:pt x="592" y="658"/>
                  <a:pt x="606" y="667"/>
                </a:cubicBezTo>
                <a:cubicBezTo>
                  <a:pt x="663" y="662"/>
                  <a:pt x="675" y="658"/>
                  <a:pt x="736" y="667"/>
                </a:cubicBezTo>
                <a:cubicBezTo>
                  <a:pt x="758" y="670"/>
                  <a:pt x="773" y="684"/>
                  <a:pt x="793" y="691"/>
                </a:cubicBezTo>
                <a:cubicBezTo>
                  <a:pt x="812" y="710"/>
                  <a:pt x="840" y="723"/>
                  <a:pt x="865" y="734"/>
                </a:cubicBezTo>
                <a:cubicBezTo>
                  <a:pt x="874" y="738"/>
                  <a:pt x="894" y="744"/>
                  <a:pt x="894" y="744"/>
                </a:cubicBezTo>
                <a:cubicBezTo>
                  <a:pt x="915" y="774"/>
                  <a:pt x="911" y="839"/>
                  <a:pt x="937" y="854"/>
                </a:cubicBezTo>
                <a:cubicBezTo>
                  <a:pt x="951" y="862"/>
                  <a:pt x="966" y="865"/>
                  <a:pt x="981" y="869"/>
                </a:cubicBezTo>
                <a:cubicBezTo>
                  <a:pt x="992" y="872"/>
                  <a:pt x="1014" y="878"/>
                  <a:pt x="1014" y="878"/>
                </a:cubicBezTo>
                <a:cubicBezTo>
                  <a:pt x="1036" y="911"/>
                  <a:pt x="1071" y="910"/>
                  <a:pt x="1105" y="922"/>
                </a:cubicBezTo>
                <a:cubicBezTo>
                  <a:pt x="1120" y="943"/>
                  <a:pt x="1131" y="961"/>
                  <a:pt x="1149" y="979"/>
                </a:cubicBezTo>
                <a:cubicBezTo>
                  <a:pt x="1159" y="989"/>
                  <a:pt x="1177" y="1008"/>
                  <a:pt x="1177" y="1008"/>
                </a:cubicBezTo>
                <a:cubicBezTo>
                  <a:pt x="1186" y="1033"/>
                  <a:pt x="1198" y="1061"/>
                  <a:pt x="1221" y="1075"/>
                </a:cubicBezTo>
                <a:cubicBezTo>
                  <a:pt x="1230" y="1090"/>
                  <a:pt x="1234" y="1110"/>
                  <a:pt x="1245" y="1123"/>
                </a:cubicBezTo>
                <a:cubicBezTo>
                  <a:pt x="1256" y="1136"/>
                  <a:pt x="1271" y="1149"/>
                  <a:pt x="1283" y="1162"/>
                </a:cubicBezTo>
                <a:cubicBezTo>
                  <a:pt x="1294" y="1203"/>
                  <a:pt x="1281" y="1161"/>
                  <a:pt x="1297" y="1195"/>
                </a:cubicBezTo>
                <a:cubicBezTo>
                  <a:pt x="1311" y="1223"/>
                  <a:pt x="1302" y="1256"/>
                  <a:pt x="1336" y="1267"/>
                </a:cubicBezTo>
                <a:cubicBezTo>
                  <a:pt x="1350" y="1277"/>
                  <a:pt x="1384" y="1286"/>
                  <a:pt x="1384" y="1286"/>
                </a:cubicBezTo>
                <a:cubicBezTo>
                  <a:pt x="1401" y="1298"/>
                  <a:pt x="1414" y="1310"/>
                  <a:pt x="1432" y="1320"/>
                </a:cubicBezTo>
                <a:cubicBezTo>
                  <a:pt x="1446" y="1349"/>
                  <a:pt x="1463" y="1376"/>
                  <a:pt x="1480" y="1402"/>
                </a:cubicBezTo>
                <a:cubicBezTo>
                  <a:pt x="1496" y="1426"/>
                  <a:pt x="1589" y="1433"/>
                  <a:pt x="1609" y="1435"/>
                </a:cubicBezTo>
                <a:cubicBezTo>
                  <a:pt x="1639" y="1441"/>
                  <a:pt x="1662" y="1459"/>
                  <a:pt x="1691" y="1469"/>
                </a:cubicBezTo>
                <a:cubicBezTo>
                  <a:pt x="1725" y="1481"/>
                  <a:pt x="1762" y="1483"/>
                  <a:pt x="1797" y="1488"/>
                </a:cubicBezTo>
                <a:cubicBezTo>
                  <a:pt x="1817" y="1495"/>
                  <a:pt x="1834" y="1505"/>
                  <a:pt x="1854" y="1512"/>
                </a:cubicBezTo>
                <a:cubicBezTo>
                  <a:pt x="1874" y="1531"/>
                  <a:pt x="1890" y="1551"/>
                  <a:pt x="1917" y="1560"/>
                </a:cubicBezTo>
                <a:cubicBezTo>
                  <a:pt x="1934" y="1577"/>
                  <a:pt x="1942" y="1577"/>
                  <a:pt x="1965" y="1584"/>
                </a:cubicBezTo>
                <a:cubicBezTo>
                  <a:pt x="1974" y="1587"/>
                  <a:pt x="1993" y="1594"/>
                  <a:pt x="1993" y="1594"/>
                </a:cubicBezTo>
                <a:cubicBezTo>
                  <a:pt x="2011" y="1619"/>
                  <a:pt x="2032" y="1653"/>
                  <a:pt x="2032" y="1685"/>
                </a:cubicBezTo>
              </a:path>
            </a:pathLst>
          </a:custGeom>
          <a:noFill/>
          <a:ln w="57150">
            <a:solidFill>
              <a:srgbClr val="000066"/>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15433" name="Text Box 9"/>
          <p:cNvSpPr txBox="1">
            <a:spLocks noChangeArrowheads="1"/>
          </p:cNvSpPr>
          <p:nvPr/>
        </p:nvSpPr>
        <p:spPr bwMode="auto">
          <a:xfrm>
            <a:off x="0" y="3741132"/>
            <a:ext cx="4630209" cy="3110725"/>
          </a:xfrm>
          <a:prstGeom prst="rect">
            <a:avLst/>
          </a:prstGeom>
          <a:solidFill>
            <a:srgbClr val="800000"/>
          </a:solidFill>
          <a:ln>
            <a:noFill/>
          </a:ln>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800" b="1" dirty="0" smtClean="0">
                <a:solidFill>
                  <a:srgbClr val="FFFFFF"/>
                </a:solidFill>
                <a:latin typeface="Arial" charset="0"/>
                <a:cs typeface="Arial" charset="0"/>
              </a:rPr>
              <a:t>"Then </a:t>
            </a:r>
            <a:r>
              <a:rPr lang="en-US" sz="2800" b="1" dirty="0">
                <a:solidFill>
                  <a:srgbClr val="FFFFFF"/>
                </a:solidFill>
                <a:latin typeface="Arial" charset="0"/>
                <a:cs typeface="Arial" charset="0"/>
              </a:rPr>
              <a:t>the four angels who had been prepared for this hour and day and month and year were turned loose to kill one-third of all the people on </a:t>
            </a:r>
            <a:r>
              <a:rPr lang="en-US" sz="2800" b="1" dirty="0" smtClean="0">
                <a:solidFill>
                  <a:srgbClr val="FFFFFF"/>
                </a:solidFill>
                <a:latin typeface="Arial" charset="0"/>
                <a:cs typeface="Arial" charset="0"/>
              </a:rPr>
              <a:t>earth" </a:t>
            </a:r>
            <a:r>
              <a:rPr lang="en-US" sz="2800" b="1" dirty="0">
                <a:solidFill>
                  <a:srgbClr val="FFFFFF"/>
                </a:solidFill>
                <a:latin typeface="Arial" charset="0"/>
                <a:cs typeface="Arial" charset="0"/>
              </a:rPr>
              <a:t>(9:15</a:t>
            </a:r>
            <a:r>
              <a:rPr lang="en-US" sz="2800" b="1" dirty="0" smtClean="0">
                <a:solidFill>
                  <a:srgbClr val="FFFFFF"/>
                </a:solidFill>
                <a:latin typeface="Arial" charset="0"/>
                <a:cs typeface="Arial" charset="0"/>
              </a:rPr>
              <a:t>).</a:t>
            </a:r>
            <a:endParaRPr lang="en-US" sz="2800" b="1" dirty="0">
              <a:solidFill>
                <a:srgbClr val="FFFFFF"/>
              </a:solidFill>
              <a:latin typeface="Arial" charset="0"/>
              <a:cs typeface="Arial" charset="0"/>
            </a:endParaRPr>
          </a:p>
        </p:txBody>
      </p:sp>
      <p:sp>
        <p:nvSpPr>
          <p:cNvPr id="906245" name="Rectangle 18"/>
          <p:cNvSpPr>
            <a:spLocks noGrp="1" noChangeArrowheads="1"/>
          </p:cNvSpPr>
          <p:nvPr>
            <p:ph type="title" idx="4294967295"/>
          </p:nvPr>
        </p:nvSpPr>
        <p:spPr>
          <a:xfrm>
            <a:off x="539750" y="260350"/>
            <a:ext cx="7848600" cy="955675"/>
          </a:xfrm>
          <a:solidFill>
            <a:srgbClr val="000066"/>
          </a:solidFill>
          <a:ln w="28575">
            <a:solidFill>
              <a:schemeClr val="bg1"/>
            </a:solidFill>
            <a:miter lim="800000"/>
            <a:headEnd/>
            <a:tailEnd/>
          </a:ln>
        </p:spPr>
        <p:txBody>
          <a:bodyPr/>
          <a:lstStyle/>
          <a:p>
            <a:r>
              <a:rPr lang="en-US" sz="4000">
                <a:solidFill>
                  <a:srgbClr val="FFFF66"/>
                </a:solidFill>
                <a:latin typeface="Arial" charset="0"/>
                <a:ea typeface="ＭＳ Ｐゴシック" charset="0"/>
              </a:rPr>
              <a:t>Euphrates Angels (Trumpet #6)</a:t>
            </a:r>
          </a:p>
        </p:txBody>
      </p:sp>
      <p:sp>
        <p:nvSpPr>
          <p:cNvPr id="906246"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382</a:t>
            </a:r>
            <a:endParaRPr lang="en-US" dirty="0">
              <a:solidFill>
                <a:srgbClr val="FFFFFF"/>
              </a:solidFill>
              <a:latin typeface="Arial" charset="0"/>
              <a:cs typeface="Arial" charset="0"/>
            </a:endParaRPr>
          </a:p>
        </p:txBody>
      </p:sp>
      <p:sp>
        <p:nvSpPr>
          <p:cNvPr id="12" name="Text Box 9"/>
          <p:cNvSpPr txBox="1">
            <a:spLocks noChangeArrowheads="1"/>
          </p:cNvSpPr>
          <p:nvPr/>
        </p:nvSpPr>
        <p:spPr bwMode="auto">
          <a:xfrm>
            <a:off x="-1" y="1242661"/>
            <a:ext cx="5279395" cy="1387176"/>
          </a:xfrm>
          <a:prstGeom prst="rect">
            <a:avLst/>
          </a:prstGeom>
          <a:solidFill>
            <a:srgbClr val="800000"/>
          </a:solidFill>
          <a:ln>
            <a:noFill/>
          </a:ln>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pPr>
            <a:r>
              <a:rPr lang="en-US" sz="2800" b="1" dirty="0" smtClean="0">
                <a:solidFill>
                  <a:srgbClr val="FFFFFF"/>
                </a:solidFill>
                <a:latin typeface="Arial" charset="0"/>
                <a:cs typeface="Arial" charset="0"/>
              </a:rPr>
              <a:t>"I </a:t>
            </a:r>
            <a:r>
              <a:rPr lang="en-US" sz="2800" b="1" dirty="0">
                <a:solidFill>
                  <a:srgbClr val="FFFFFF"/>
                </a:solidFill>
                <a:latin typeface="Arial" charset="0"/>
                <a:cs typeface="Arial" charset="0"/>
              </a:rPr>
              <a:t>heard the size of their army, which was 200 million mounted </a:t>
            </a:r>
            <a:r>
              <a:rPr lang="en-US" sz="2800" b="1" dirty="0" smtClean="0">
                <a:solidFill>
                  <a:srgbClr val="FFFFFF"/>
                </a:solidFill>
                <a:latin typeface="Arial" charset="0"/>
                <a:cs typeface="Arial" charset="0"/>
              </a:rPr>
              <a:t>troops" </a:t>
            </a:r>
            <a:r>
              <a:rPr lang="en-US" sz="2800" b="1" dirty="0">
                <a:solidFill>
                  <a:srgbClr val="FFFFFF"/>
                </a:solidFill>
                <a:latin typeface="Arial" charset="0"/>
                <a:cs typeface="Arial" charset="0"/>
              </a:rPr>
              <a:t>(9:16</a:t>
            </a:r>
            <a:r>
              <a:rPr lang="en-US" sz="2800" b="1" dirty="0" smtClean="0">
                <a:solidFill>
                  <a:srgbClr val="FFFFFF"/>
                </a:solidFill>
                <a:latin typeface="Arial" charset="0"/>
                <a:cs typeface="Arial" charset="0"/>
              </a:rPr>
              <a:t>).</a:t>
            </a:r>
            <a:endParaRPr lang="en-US" sz="2800" b="1" dirty="0">
              <a:solidFill>
                <a:srgbClr val="FFFFFF"/>
              </a:solidFill>
              <a:latin typeface="Arial" charset="0"/>
              <a:cs typeface="Arial" charset="0"/>
            </a:endParaRPr>
          </a:p>
        </p:txBody>
      </p:sp>
      <p:pic>
        <p:nvPicPr>
          <p:cNvPr id="11" name="Picture 10" descr="rev 9 sixth trumpet Map of China.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79395" y="1246051"/>
            <a:ext cx="3553319" cy="2368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428" name="Rectangle 4"/>
          <p:cNvSpPr>
            <a:spLocks noChangeArrowheads="1"/>
          </p:cNvSpPr>
          <p:nvPr/>
        </p:nvSpPr>
        <p:spPr bwMode="auto">
          <a:xfrm>
            <a:off x="4614131" y="3741132"/>
            <a:ext cx="4519110" cy="3109915"/>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0" fontAlgn="base" hangingPunct="0">
              <a:spcBef>
                <a:spcPct val="20000"/>
              </a:spcBef>
              <a:spcAft>
                <a:spcPct val="0"/>
              </a:spcAft>
            </a:pPr>
            <a:r>
              <a:rPr lang="en-US" sz="2800" b="1" dirty="0" smtClean="0">
                <a:solidFill>
                  <a:srgbClr val="FFFFFF"/>
                </a:solidFill>
                <a:latin typeface="Arial" charset="0"/>
                <a:ea typeface="ＭＳ Ｐゴシック" charset="0"/>
                <a:cs typeface="Arial" charset="0"/>
              </a:rPr>
              <a:t>"And </a:t>
            </a:r>
            <a:r>
              <a:rPr lang="en-US" sz="2800" b="1" dirty="0">
                <a:solidFill>
                  <a:srgbClr val="FFFFFF"/>
                </a:solidFill>
                <a:latin typeface="Arial" charset="0"/>
                <a:ea typeface="ＭＳ Ｐゴシック" charset="0"/>
                <a:cs typeface="Arial" charset="0"/>
              </a:rPr>
              <a:t>the voice said to the sixth angel who held the trumpet, '</a:t>
            </a:r>
            <a:r>
              <a:rPr lang="en-US" sz="2800" b="1" dirty="0" smtClean="0">
                <a:solidFill>
                  <a:srgbClr val="FFFFFF"/>
                </a:solidFill>
                <a:latin typeface="Arial" charset="0"/>
                <a:ea typeface="ＭＳ Ｐゴシック" charset="0"/>
                <a:cs typeface="Arial" charset="0"/>
              </a:rPr>
              <a:t>Release </a:t>
            </a:r>
            <a:r>
              <a:rPr lang="en-US" sz="2800" b="1" dirty="0">
                <a:solidFill>
                  <a:srgbClr val="FFFFFF"/>
                </a:solidFill>
                <a:latin typeface="Arial" charset="0"/>
                <a:ea typeface="ＭＳ Ｐゴシック" charset="0"/>
                <a:cs typeface="Arial" charset="0"/>
              </a:rPr>
              <a:t>the four angels who are bound at the great Euphrates </a:t>
            </a:r>
            <a:r>
              <a:rPr lang="en-US" sz="2800" b="1" dirty="0" smtClean="0">
                <a:solidFill>
                  <a:srgbClr val="FFFFFF"/>
                </a:solidFill>
                <a:latin typeface="Arial" charset="0"/>
                <a:ea typeface="ＭＳ Ｐゴシック" charset="0"/>
                <a:cs typeface="Arial" charset="0"/>
              </a:rPr>
              <a:t>River'" </a:t>
            </a:r>
            <a:br>
              <a:rPr lang="en-US" sz="2800" b="1" dirty="0" smtClean="0">
                <a:solidFill>
                  <a:srgbClr val="FFFFFF"/>
                </a:solidFill>
                <a:latin typeface="Arial" charset="0"/>
                <a:ea typeface="ＭＳ Ｐゴシック" charset="0"/>
                <a:cs typeface="Arial" charset="0"/>
              </a:rPr>
            </a:br>
            <a:r>
              <a:rPr lang="en-US" sz="2800" b="1" dirty="0" smtClean="0">
                <a:solidFill>
                  <a:srgbClr val="FFFFFF"/>
                </a:solidFill>
                <a:latin typeface="Arial" charset="0"/>
                <a:ea typeface="ＭＳ Ｐゴシック" charset="0"/>
                <a:cs typeface="Arial" charset="0"/>
              </a:rPr>
              <a:t>(9</a:t>
            </a:r>
            <a:r>
              <a:rPr lang="en-US" sz="2800" b="1" dirty="0">
                <a:solidFill>
                  <a:srgbClr val="FFFFFF"/>
                </a:solidFill>
                <a:latin typeface="Arial" charset="0"/>
                <a:ea typeface="ＭＳ Ｐゴシック" charset="0"/>
                <a:cs typeface="Arial" charset="0"/>
              </a:rPr>
              <a:t>:14</a:t>
            </a:r>
            <a:r>
              <a:rPr lang="en-US" sz="2000" b="1" dirty="0">
                <a:solidFill>
                  <a:srgbClr val="FFFFFF"/>
                </a:solidFill>
                <a:latin typeface="Arial" charset="0"/>
                <a:ea typeface="ＭＳ Ｐゴシック" charset="0"/>
                <a:cs typeface="Arial" charset="0"/>
              </a:rPr>
              <a:t> </a:t>
            </a:r>
            <a:r>
              <a:rPr lang="en-US" sz="2000" b="1" dirty="0" smtClean="0">
                <a:solidFill>
                  <a:srgbClr val="FFFFFF"/>
                </a:solidFill>
                <a:latin typeface="Arial" charset="0"/>
                <a:ea typeface="ＭＳ Ｐゴシック" charset="0"/>
                <a:cs typeface="Arial" charset="0"/>
              </a:rPr>
              <a:t>NLT</a:t>
            </a:r>
            <a:r>
              <a:rPr lang="en-US" sz="2800" b="1" dirty="0" smtClean="0">
                <a:solidFill>
                  <a:srgbClr val="FFFFFF"/>
                </a:solidFill>
                <a:latin typeface="Arial" charset="0"/>
                <a:ea typeface="ＭＳ Ｐゴシック" charset="0"/>
                <a:cs typeface="Arial" charset="0"/>
              </a:rPr>
              <a:t>).</a:t>
            </a:r>
            <a:endParaRPr lang="en-US" sz="2800" b="1" dirty="0">
              <a:solidFill>
                <a:srgbClr val="FFFFFF"/>
              </a:solidFill>
              <a:latin typeface="Arial" charset="0"/>
              <a:ea typeface="ＭＳ Ｐゴシック" charset="0"/>
              <a:cs typeface="Arial" charset="0"/>
            </a:endParaRPr>
          </a:p>
        </p:txBody>
      </p:sp>
    </p:spTree>
    <p:extLst>
      <p:ext uri="{BB962C8B-B14F-4D97-AF65-F5344CB8AC3E}">
        <p14:creationId xmlns:p14="http://schemas.microsoft.com/office/powerpoint/2010/main" val="1325344524"/>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15428"/>
                                        </p:tgtEl>
                                        <p:attrNameLst>
                                          <p:attrName>style.visibility</p:attrName>
                                        </p:attrNameLst>
                                      </p:cBhvr>
                                      <p:to>
                                        <p:strVal val="visible"/>
                                      </p:to>
                                    </p:set>
                                    <p:animEffect transition="in" filter="fade">
                                      <p:cBhvr>
                                        <p:cTn id="7" dur="800" decel="100000"/>
                                        <p:tgtEl>
                                          <p:spTgt spid="615428"/>
                                        </p:tgtEl>
                                      </p:cBhvr>
                                    </p:animEffect>
                                    <p:anim calcmode="lin" valueType="num">
                                      <p:cBhvr>
                                        <p:cTn id="8" dur="800" decel="100000" fill="hold"/>
                                        <p:tgtEl>
                                          <p:spTgt spid="615428"/>
                                        </p:tgtEl>
                                        <p:attrNameLst>
                                          <p:attrName>style.rotation</p:attrName>
                                        </p:attrNameLst>
                                      </p:cBhvr>
                                      <p:tavLst>
                                        <p:tav tm="0">
                                          <p:val>
                                            <p:fltVal val="-90"/>
                                          </p:val>
                                        </p:tav>
                                        <p:tav tm="100000">
                                          <p:val>
                                            <p:fltVal val="0"/>
                                          </p:val>
                                        </p:tav>
                                      </p:tavLst>
                                    </p:anim>
                                    <p:anim calcmode="lin" valueType="num">
                                      <p:cBhvr>
                                        <p:cTn id="9" dur="800" decel="100000" fill="hold"/>
                                        <p:tgtEl>
                                          <p:spTgt spid="615428"/>
                                        </p:tgtEl>
                                        <p:attrNameLst>
                                          <p:attrName>ppt_x</p:attrName>
                                        </p:attrNameLst>
                                      </p:cBhvr>
                                      <p:tavLst>
                                        <p:tav tm="0">
                                          <p:val>
                                            <p:strVal val="#ppt_x+0.4"/>
                                          </p:val>
                                        </p:tav>
                                        <p:tav tm="100000">
                                          <p:val>
                                            <p:strVal val="#ppt_x-0.05"/>
                                          </p:val>
                                        </p:tav>
                                      </p:tavLst>
                                    </p:anim>
                                    <p:anim calcmode="lin" valueType="num">
                                      <p:cBhvr>
                                        <p:cTn id="10" dur="800" decel="100000" fill="hold"/>
                                        <p:tgtEl>
                                          <p:spTgt spid="61542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1542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15428"/>
                                        </p:tgtEl>
                                        <p:attrNameLst>
                                          <p:attrName>ppt_y</p:attrName>
                                        </p:attrNameLst>
                                      </p:cBhvr>
                                      <p:tavLst>
                                        <p:tav tm="0">
                                          <p:val>
                                            <p:strVal val="#ppt_y+0.1"/>
                                          </p:val>
                                        </p:tav>
                                        <p:tav tm="100000">
                                          <p:val>
                                            <p:strVal val="#ppt_y"/>
                                          </p:val>
                                        </p:tav>
                                      </p:tavLst>
                                    </p:anim>
                                  </p:childTnLst>
                                </p:cTn>
                              </p:par>
                            </p:childTnLst>
                          </p:cTn>
                        </p:par>
                        <p:par>
                          <p:cTn id="13" fill="hold" nodeType="afterGroup">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615430"/>
                                        </p:tgtEl>
                                        <p:attrNameLst>
                                          <p:attrName>style.visibility</p:attrName>
                                        </p:attrNameLst>
                                      </p:cBhvr>
                                      <p:to>
                                        <p:strVal val="visible"/>
                                      </p:to>
                                    </p:set>
                                    <p:animEffect transition="in" filter="wipe(up)">
                                      <p:cBhvr>
                                        <p:cTn id="16" dur="500"/>
                                        <p:tgtEl>
                                          <p:spTgt spid="61543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615433"/>
                                        </p:tgtEl>
                                        <p:attrNameLst>
                                          <p:attrName>style.visibility</p:attrName>
                                        </p:attrNameLst>
                                      </p:cBhvr>
                                      <p:to>
                                        <p:strVal val="visible"/>
                                      </p:to>
                                    </p:set>
                                    <p:animEffect transition="in" filter="wipe(down)">
                                      <p:cBhvr>
                                        <p:cTn id="21" dur="580">
                                          <p:stCondLst>
                                            <p:cond delay="0"/>
                                          </p:stCondLst>
                                        </p:cTn>
                                        <p:tgtEl>
                                          <p:spTgt spid="615433"/>
                                        </p:tgtEl>
                                      </p:cBhvr>
                                    </p:animEffect>
                                    <p:anim calcmode="lin" valueType="num">
                                      <p:cBhvr>
                                        <p:cTn id="22" dur="1822" tmFilter="0,0; 0.14,0.36; 0.43,0.73; 0.71,0.91; 1.0,1.0">
                                          <p:stCondLst>
                                            <p:cond delay="0"/>
                                          </p:stCondLst>
                                        </p:cTn>
                                        <p:tgtEl>
                                          <p:spTgt spid="615433"/>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615433"/>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615433"/>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615433"/>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615433"/>
                                        </p:tgtEl>
                                        <p:attrNameLst>
                                          <p:attrName>ppt_y</p:attrName>
                                        </p:attrNameLst>
                                      </p:cBhvr>
                                      <p:tavLst>
                                        <p:tav tm="0" fmla="#ppt_y-sin(pi*$)/81">
                                          <p:val>
                                            <p:fltVal val="0"/>
                                          </p:val>
                                        </p:tav>
                                        <p:tav tm="100000">
                                          <p:val>
                                            <p:fltVal val="1"/>
                                          </p:val>
                                        </p:tav>
                                      </p:tavLst>
                                    </p:anim>
                                    <p:animScale>
                                      <p:cBhvr>
                                        <p:cTn id="27" dur="26">
                                          <p:stCondLst>
                                            <p:cond delay="650"/>
                                          </p:stCondLst>
                                        </p:cTn>
                                        <p:tgtEl>
                                          <p:spTgt spid="615433"/>
                                        </p:tgtEl>
                                      </p:cBhvr>
                                      <p:to x="100000" y="60000"/>
                                    </p:animScale>
                                    <p:animScale>
                                      <p:cBhvr>
                                        <p:cTn id="28" dur="166" decel="50000">
                                          <p:stCondLst>
                                            <p:cond delay="676"/>
                                          </p:stCondLst>
                                        </p:cTn>
                                        <p:tgtEl>
                                          <p:spTgt spid="615433"/>
                                        </p:tgtEl>
                                      </p:cBhvr>
                                      <p:to x="100000" y="100000"/>
                                    </p:animScale>
                                    <p:animScale>
                                      <p:cBhvr>
                                        <p:cTn id="29" dur="26">
                                          <p:stCondLst>
                                            <p:cond delay="1312"/>
                                          </p:stCondLst>
                                        </p:cTn>
                                        <p:tgtEl>
                                          <p:spTgt spid="615433"/>
                                        </p:tgtEl>
                                      </p:cBhvr>
                                      <p:to x="100000" y="80000"/>
                                    </p:animScale>
                                    <p:animScale>
                                      <p:cBhvr>
                                        <p:cTn id="30" dur="166" decel="50000">
                                          <p:stCondLst>
                                            <p:cond delay="1338"/>
                                          </p:stCondLst>
                                        </p:cTn>
                                        <p:tgtEl>
                                          <p:spTgt spid="615433"/>
                                        </p:tgtEl>
                                      </p:cBhvr>
                                      <p:to x="100000" y="100000"/>
                                    </p:animScale>
                                    <p:animScale>
                                      <p:cBhvr>
                                        <p:cTn id="31" dur="26">
                                          <p:stCondLst>
                                            <p:cond delay="1642"/>
                                          </p:stCondLst>
                                        </p:cTn>
                                        <p:tgtEl>
                                          <p:spTgt spid="615433"/>
                                        </p:tgtEl>
                                      </p:cBhvr>
                                      <p:to x="100000" y="90000"/>
                                    </p:animScale>
                                    <p:animScale>
                                      <p:cBhvr>
                                        <p:cTn id="32" dur="166" decel="50000">
                                          <p:stCondLst>
                                            <p:cond delay="1668"/>
                                          </p:stCondLst>
                                        </p:cTn>
                                        <p:tgtEl>
                                          <p:spTgt spid="615433"/>
                                        </p:tgtEl>
                                      </p:cBhvr>
                                      <p:to x="100000" y="100000"/>
                                    </p:animScale>
                                    <p:animScale>
                                      <p:cBhvr>
                                        <p:cTn id="33" dur="26">
                                          <p:stCondLst>
                                            <p:cond delay="1808"/>
                                          </p:stCondLst>
                                        </p:cTn>
                                        <p:tgtEl>
                                          <p:spTgt spid="615433"/>
                                        </p:tgtEl>
                                      </p:cBhvr>
                                      <p:to x="100000" y="95000"/>
                                    </p:animScale>
                                    <p:animScale>
                                      <p:cBhvr>
                                        <p:cTn id="34" dur="166" decel="50000">
                                          <p:stCondLst>
                                            <p:cond delay="1834"/>
                                          </p:stCondLst>
                                        </p:cTn>
                                        <p:tgtEl>
                                          <p:spTgt spid="615433"/>
                                        </p:tgtEl>
                                      </p:cBhvr>
                                      <p:to x="100000" y="100000"/>
                                    </p:animScale>
                                  </p:childTnLst>
                                </p:cTn>
                              </p:par>
                            </p:childTnLst>
                          </p:cTn>
                        </p:par>
                      </p:childTnLst>
                    </p:cTn>
                  </p:par>
                  <p:par>
                    <p:cTn id="35" fill="hold" nodeType="clickPar">
                      <p:stCondLst>
                        <p:cond delay="indefinite"/>
                      </p:stCondLst>
                      <p:childTnLst>
                        <p:par>
                          <p:cTn id="36" fill="hold" nodeType="withGroup">
                            <p:stCondLst>
                              <p:cond delay="0"/>
                            </p:stCondLst>
                            <p:childTnLst>
                              <p:par>
                                <p:cTn id="37" presetID="26"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80">
                                          <p:stCondLst>
                                            <p:cond delay="0"/>
                                          </p:stCondLst>
                                        </p:cTn>
                                        <p:tgtEl>
                                          <p:spTgt spid="12"/>
                                        </p:tgtEl>
                                      </p:cBhvr>
                                    </p:animEffect>
                                    <p:anim calcmode="lin" valueType="num">
                                      <p:cBhvr>
                                        <p:cTn id="4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5" dur="26">
                                          <p:stCondLst>
                                            <p:cond delay="650"/>
                                          </p:stCondLst>
                                        </p:cTn>
                                        <p:tgtEl>
                                          <p:spTgt spid="12"/>
                                        </p:tgtEl>
                                      </p:cBhvr>
                                      <p:to x="100000" y="60000"/>
                                    </p:animScale>
                                    <p:animScale>
                                      <p:cBhvr>
                                        <p:cTn id="46" dur="166" decel="50000">
                                          <p:stCondLst>
                                            <p:cond delay="676"/>
                                          </p:stCondLst>
                                        </p:cTn>
                                        <p:tgtEl>
                                          <p:spTgt spid="12"/>
                                        </p:tgtEl>
                                      </p:cBhvr>
                                      <p:to x="100000" y="100000"/>
                                    </p:animScale>
                                    <p:animScale>
                                      <p:cBhvr>
                                        <p:cTn id="47" dur="26">
                                          <p:stCondLst>
                                            <p:cond delay="1312"/>
                                          </p:stCondLst>
                                        </p:cTn>
                                        <p:tgtEl>
                                          <p:spTgt spid="12"/>
                                        </p:tgtEl>
                                      </p:cBhvr>
                                      <p:to x="100000" y="80000"/>
                                    </p:animScale>
                                    <p:animScale>
                                      <p:cBhvr>
                                        <p:cTn id="48" dur="166" decel="50000">
                                          <p:stCondLst>
                                            <p:cond delay="1338"/>
                                          </p:stCondLst>
                                        </p:cTn>
                                        <p:tgtEl>
                                          <p:spTgt spid="12"/>
                                        </p:tgtEl>
                                      </p:cBhvr>
                                      <p:to x="100000" y="100000"/>
                                    </p:animScale>
                                    <p:animScale>
                                      <p:cBhvr>
                                        <p:cTn id="49" dur="26">
                                          <p:stCondLst>
                                            <p:cond delay="1642"/>
                                          </p:stCondLst>
                                        </p:cTn>
                                        <p:tgtEl>
                                          <p:spTgt spid="12"/>
                                        </p:tgtEl>
                                      </p:cBhvr>
                                      <p:to x="100000" y="90000"/>
                                    </p:animScale>
                                    <p:animScale>
                                      <p:cBhvr>
                                        <p:cTn id="50" dur="166" decel="50000">
                                          <p:stCondLst>
                                            <p:cond delay="1668"/>
                                          </p:stCondLst>
                                        </p:cTn>
                                        <p:tgtEl>
                                          <p:spTgt spid="12"/>
                                        </p:tgtEl>
                                      </p:cBhvr>
                                      <p:to x="100000" y="100000"/>
                                    </p:animScale>
                                    <p:animScale>
                                      <p:cBhvr>
                                        <p:cTn id="51" dur="26">
                                          <p:stCondLst>
                                            <p:cond delay="1808"/>
                                          </p:stCondLst>
                                        </p:cTn>
                                        <p:tgtEl>
                                          <p:spTgt spid="12"/>
                                        </p:tgtEl>
                                      </p:cBhvr>
                                      <p:to x="100000" y="95000"/>
                                    </p:animScale>
                                    <p:animScale>
                                      <p:cBhvr>
                                        <p:cTn id="52" dur="166" decel="50000">
                                          <p:stCondLst>
                                            <p:cond delay="1834"/>
                                          </p:stCondLst>
                                        </p:cTn>
                                        <p:tgtEl>
                                          <p:spTgt spid="12"/>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blinds(horizontal)">
                                      <p:cBhvr>
                                        <p:cTn id="5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30" grpId="0" animBg="1"/>
      <p:bldP spid="615433" grpId="0" animBg="1"/>
      <p:bldP spid="12" grpId="0" animBg="1"/>
      <p:bldP spid="615428"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683846"/>
            <a:ext cx="9144000" cy="4480560"/>
          </a:xfrm>
          <a:prstGeom prst="rect">
            <a:avLst/>
          </a:prstGeom>
        </p:spPr>
      </p:pic>
      <p:sp>
        <p:nvSpPr>
          <p:cNvPr id="887810" name="Rectangle 1026"/>
          <p:cNvSpPr>
            <a:spLocks noGrp="1" noChangeArrowheads="1"/>
          </p:cNvSpPr>
          <p:nvPr>
            <p:ph type="ctrTitle"/>
          </p:nvPr>
        </p:nvSpPr>
        <p:spPr>
          <a:xfrm>
            <a:off x="-1" y="-72425"/>
            <a:ext cx="9013613" cy="1381507"/>
          </a:xfrm>
          <a:effectLst/>
        </p:spPr>
        <p:txBody>
          <a:bodyPr/>
          <a:lstStyle/>
          <a:p>
            <a:pPr>
              <a:defRPr/>
            </a:pPr>
            <a:r>
              <a:rPr lang="en-US" b="1" dirty="0" smtClean="0">
                <a:effectLst>
                  <a:glow rad="190500">
                    <a:schemeClr val="tx1"/>
                  </a:glow>
                </a:effectLst>
                <a:latin typeface="Arial" charset="0"/>
                <a:ea typeface="ＭＳ Ｐゴシック" charset="0"/>
                <a:cs typeface="ＭＳ Ｐゴシック" charset="0"/>
              </a:rPr>
              <a:t>Supernatural </a:t>
            </a:r>
            <a:r>
              <a:rPr lang="en-US" b="1" dirty="0">
                <a:effectLst>
                  <a:glow rad="190500">
                    <a:schemeClr val="tx1"/>
                  </a:glow>
                </a:effectLst>
                <a:latin typeface="Arial" charset="0"/>
                <a:ea typeface="ＭＳ Ｐゴシック" charset="0"/>
                <a:cs typeface="ＭＳ Ｐゴシック" charset="0"/>
              </a:rPr>
              <a:t>horse-and-rider creatures </a:t>
            </a:r>
            <a:r>
              <a:rPr lang="en-US" sz="3600" b="1" dirty="0" smtClean="0">
                <a:effectLst>
                  <a:glow rad="190500">
                    <a:schemeClr val="tx1"/>
                  </a:glow>
                </a:effectLst>
                <a:latin typeface="Arial" charset="0"/>
                <a:ea typeface="ＭＳ Ｐゴシック" charset="0"/>
                <a:cs typeface="ＭＳ Ｐゴシック" charset="0"/>
              </a:rPr>
              <a:t>(</a:t>
            </a:r>
            <a:r>
              <a:rPr lang="en-US" sz="3600" b="1" dirty="0">
                <a:effectLst>
                  <a:glow rad="190500">
                    <a:schemeClr val="tx1"/>
                  </a:glow>
                </a:effectLst>
                <a:latin typeface="Arial" charset="0"/>
                <a:ea typeface="ＭＳ Ｐゴシック" charset="0"/>
                <a:cs typeface="ＭＳ Ｐゴシック" charset="0"/>
              </a:rPr>
              <a:t>Trumpet </a:t>
            </a:r>
            <a:r>
              <a:rPr lang="en-US" sz="3600" b="1" dirty="0" smtClean="0">
                <a:effectLst>
                  <a:glow rad="190500">
                    <a:schemeClr val="tx1"/>
                  </a:glow>
                </a:effectLst>
                <a:latin typeface="Arial" charset="0"/>
                <a:ea typeface="ＭＳ Ｐゴシック" charset="0"/>
                <a:cs typeface="ＭＳ Ｐゴシック" charset="0"/>
              </a:rPr>
              <a:t>#6 </a:t>
            </a:r>
            <a:r>
              <a:rPr lang="en-US" sz="3600" b="1" dirty="0">
                <a:effectLst>
                  <a:glow rad="190500">
                    <a:schemeClr val="tx1"/>
                  </a:glow>
                </a:effectLst>
                <a:latin typeface="Arial" charset="0"/>
                <a:ea typeface="ＭＳ Ｐゴシック" charset="0"/>
                <a:cs typeface="ＭＳ Ｐゴシック" charset="0"/>
              </a:rPr>
              <a:t>= Woe </a:t>
            </a:r>
            <a:r>
              <a:rPr lang="en-US" sz="3600" b="1" dirty="0" smtClean="0">
                <a:effectLst>
                  <a:glow rad="190500">
                    <a:schemeClr val="tx1"/>
                  </a:glow>
                </a:effectLst>
                <a:latin typeface="Arial" charset="0"/>
                <a:ea typeface="ＭＳ Ｐゴシック" charset="0"/>
                <a:cs typeface="ＭＳ Ｐゴシック" charset="0"/>
              </a:rPr>
              <a:t>#2)</a:t>
            </a:r>
            <a:endParaRPr lang="en-US" dirty="0">
              <a:effectLst>
                <a:glow rad="190500">
                  <a:schemeClr val="tx1"/>
                </a:glow>
              </a:effectLst>
              <a:latin typeface="Times New Roman" charset="0"/>
              <a:ea typeface="ＭＳ Ｐゴシック" charset="0"/>
              <a:cs typeface="ＭＳ Ｐゴシック" charset="0"/>
            </a:endParaRPr>
          </a:p>
        </p:txBody>
      </p:sp>
      <p:sp>
        <p:nvSpPr>
          <p:cNvPr id="4" name="Rectangle 1026"/>
          <p:cNvSpPr txBox="1">
            <a:spLocks noChangeArrowheads="1"/>
          </p:cNvSpPr>
          <p:nvPr/>
        </p:nvSpPr>
        <p:spPr bwMode="auto">
          <a:xfrm>
            <a:off x="0" y="4005388"/>
            <a:ext cx="9144000" cy="2685196"/>
          </a:xfrm>
          <a:prstGeom prst="rect">
            <a:avLst/>
          </a:prstGeom>
          <a:no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altLang="ja-JP" sz="3200" b="1" dirty="0" smtClean="0">
                <a:solidFill>
                  <a:srgbClr val="FFFFFF"/>
                </a:solidFill>
                <a:effectLst>
                  <a:glow rad="190500">
                    <a:schemeClr val="tx1"/>
                  </a:glow>
                </a:effectLst>
                <a:latin typeface="Arial" charset="0"/>
              </a:rPr>
              <a:t>"And in my vision, I </a:t>
            </a:r>
            <a:r>
              <a:rPr lang="en-US" altLang="ja-JP" sz="3200" b="1" dirty="0">
                <a:solidFill>
                  <a:srgbClr val="FFFFFF"/>
                </a:solidFill>
                <a:effectLst>
                  <a:glow rad="190500">
                    <a:schemeClr val="tx1"/>
                  </a:glow>
                </a:effectLst>
                <a:latin typeface="Arial" charset="0"/>
              </a:rPr>
              <a:t>saw the horses and the riders sitting on them. The riders wore armor that was fiery red and dark blue and yellow. The horses had heads like lions, and fire and smoke and burning sulfur billowed from their </a:t>
            </a:r>
            <a:r>
              <a:rPr lang="en-US" altLang="ja-JP" sz="3200" b="1" dirty="0" smtClean="0">
                <a:solidFill>
                  <a:srgbClr val="FFFFFF"/>
                </a:solidFill>
                <a:effectLst>
                  <a:glow rad="190500">
                    <a:schemeClr val="tx1"/>
                  </a:glow>
                </a:effectLst>
                <a:latin typeface="Arial" charset="0"/>
              </a:rPr>
              <a:t>mouths" (9:17 </a:t>
            </a:r>
            <a:r>
              <a:rPr lang="en-US" altLang="ja-JP" sz="2800" b="1" dirty="0" smtClean="0">
                <a:solidFill>
                  <a:srgbClr val="FFFFFF"/>
                </a:solidFill>
                <a:effectLst>
                  <a:glow rad="190500">
                    <a:schemeClr val="tx1"/>
                  </a:glow>
                </a:effectLst>
                <a:latin typeface="Arial" charset="0"/>
              </a:rPr>
              <a:t>NLT</a:t>
            </a:r>
            <a:r>
              <a:rPr lang="en-US" altLang="ja-JP" sz="3200" b="1" dirty="0" smtClean="0">
                <a:solidFill>
                  <a:srgbClr val="FFFFFF"/>
                </a:solidFill>
                <a:effectLst>
                  <a:glow rad="190500">
                    <a:schemeClr val="tx1"/>
                  </a:glow>
                </a:effectLst>
                <a:latin typeface="Arial" charset="0"/>
              </a:rPr>
              <a:t>).</a:t>
            </a:r>
            <a:endParaRPr lang="en-US" sz="3200" dirty="0" smtClean="0">
              <a:solidFill>
                <a:srgbClr val="FFFFFF"/>
              </a:solidFill>
              <a:effectLst>
                <a:glow rad="190500">
                  <a:schemeClr val="tx1"/>
                </a:glow>
              </a:effectLst>
              <a:latin typeface="Times New Roman" charset="0"/>
            </a:endParaRPr>
          </a:p>
        </p:txBody>
      </p:sp>
    </p:spTree>
    <p:extLst>
      <p:ext uri="{BB962C8B-B14F-4D97-AF65-F5344CB8AC3E}">
        <p14:creationId xmlns:p14="http://schemas.microsoft.com/office/powerpoint/2010/main" val="3123437444"/>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89401" y="1488180"/>
            <a:ext cx="5036032" cy="4658620"/>
          </a:xfrm>
          <a:prstGeom prst="rect">
            <a:avLst/>
          </a:prstGeom>
        </p:spPr>
      </p:pic>
      <p:sp>
        <p:nvSpPr>
          <p:cNvPr id="887810" name="Rectangle 1026"/>
          <p:cNvSpPr>
            <a:spLocks noGrp="1" noChangeArrowheads="1"/>
          </p:cNvSpPr>
          <p:nvPr>
            <p:ph type="ctrTitle"/>
          </p:nvPr>
        </p:nvSpPr>
        <p:spPr>
          <a:xfrm>
            <a:off x="-1" y="12242"/>
            <a:ext cx="9144000" cy="947314"/>
          </a:xfrm>
          <a:solidFill>
            <a:srgbClr val="FF0000"/>
          </a:solidFill>
          <a:effectLst/>
        </p:spPr>
        <p:txBody>
          <a:bodyPr/>
          <a:lstStyle/>
          <a:p>
            <a:pPr>
              <a:defRPr/>
            </a:pPr>
            <a:r>
              <a:rPr lang="en-US" b="1" dirty="0" smtClean="0">
                <a:effectLst>
                  <a:glow rad="190500">
                    <a:schemeClr val="tx1"/>
                  </a:glow>
                </a:effectLst>
                <a:latin typeface="Arial" charset="0"/>
                <a:ea typeface="ＭＳ Ｐゴシック" charset="0"/>
                <a:cs typeface="ＭＳ Ｐゴシック" charset="0"/>
              </a:rPr>
              <a:t>Lethal Heads</a:t>
            </a:r>
            <a:endParaRPr lang="en-US" dirty="0">
              <a:effectLst>
                <a:glow rad="190500">
                  <a:schemeClr val="tx1"/>
                </a:glow>
              </a:effectLst>
              <a:latin typeface="Times New Roman" charset="0"/>
              <a:ea typeface="ＭＳ Ｐゴシック" charset="0"/>
              <a:cs typeface="ＭＳ Ｐゴシック" charset="0"/>
            </a:endParaRPr>
          </a:p>
        </p:txBody>
      </p:sp>
      <p:sp>
        <p:nvSpPr>
          <p:cNvPr id="4" name="Rectangle 1026"/>
          <p:cNvSpPr txBox="1">
            <a:spLocks noChangeArrowheads="1"/>
          </p:cNvSpPr>
          <p:nvPr/>
        </p:nvSpPr>
        <p:spPr bwMode="auto">
          <a:xfrm>
            <a:off x="1" y="874890"/>
            <a:ext cx="4089400" cy="5884333"/>
          </a:xfrm>
          <a:prstGeom prst="rect">
            <a:avLst/>
          </a:prstGeom>
          <a:no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altLang="ja-JP" sz="3200" b="1" dirty="0" smtClean="0">
                <a:solidFill>
                  <a:srgbClr val="FFFFFF"/>
                </a:solidFill>
                <a:effectLst>
                  <a:glow rad="190500">
                    <a:schemeClr val="tx1"/>
                  </a:glow>
                </a:effectLst>
                <a:latin typeface="Arial" charset="0"/>
              </a:rPr>
              <a:t>"</a:t>
            </a:r>
            <a:r>
              <a:rPr lang="en-US" sz="3200" b="1" dirty="0" smtClean="0">
                <a:solidFill>
                  <a:srgbClr val="FFFFFF"/>
                </a:solidFill>
                <a:effectLst>
                  <a:glow rad="190500">
                    <a:schemeClr val="tx1"/>
                  </a:glow>
                </a:effectLst>
                <a:latin typeface="Arial" charset="0"/>
              </a:rPr>
              <a:t>One-</a:t>
            </a:r>
            <a:r>
              <a:rPr lang="en-US" sz="3200" b="1" dirty="0">
                <a:solidFill>
                  <a:srgbClr val="FFFFFF"/>
                </a:solidFill>
                <a:effectLst>
                  <a:glow rad="190500">
                    <a:schemeClr val="tx1"/>
                  </a:glow>
                </a:effectLst>
                <a:latin typeface="Arial" charset="0"/>
              </a:rPr>
              <a:t>third of all the people on earth were killed by these three plagues—by the fire and smoke and </a:t>
            </a:r>
            <a:r>
              <a:rPr lang="en-US" sz="3200" b="1" dirty="0">
                <a:solidFill>
                  <a:srgbClr val="FFFF00"/>
                </a:solidFill>
                <a:effectLst>
                  <a:glow rad="190500">
                    <a:schemeClr val="tx1"/>
                  </a:glow>
                </a:effectLst>
                <a:latin typeface="Arial" charset="0"/>
              </a:rPr>
              <a:t>burning sulfur that came from the mouths </a:t>
            </a:r>
            <a:r>
              <a:rPr lang="en-US" sz="3200" b="1" dirty="0">
                <a:solidFill>
                  <a:srgbClr val="FFFFFF"/>
                </a:solidFill>
                <a:effectLst>
                  <a:glow rad="190500">
                    <a:schemeClr val="tx1"/>
                  </a:glow>
                </a:effectLst>
                <a:latin typeface="Arial" charset="0"/>
              </a:rPr>
              <a:t>of the </a:t>
            </a:r>
            <a:r>
              <a:rPr lang="en-US" sz="3200" b="1" dirty="0" smtClean="0">
                <a:solidFill>
                  <a:srgbClr val="FFFFFF"/>
                </a:solidFill>
                <a:effectLst>
                  <a:glow rad="190500">
                    <a:schemeClr val="tx1"/>
                  </a:glow>
                </a:effectLst>
                <a:latin typeface="Arial" charset="0"/>
              </a:rPr>
              <a:t>horses</a:t>
            </a:r>
            <a:r>
              <a:rPr lang="en-US" altLang="ja-JP" sz="3200" b="1" dirty="0" smtClean="0">
                <a:solidFill>
                  <a:srgbClr val="FFFFFF"/>
                </a:solidFill>
                <a:effectLst>
                  <a:glow rad="190500">
                    <a:schemeClr val="tx1"/>
                  </a:glow>
                </a:effectLst>
                <a:latin typeface="Arial" charset="0"/>
              </a:rPr>
              <a:t>" (9:18 </a:t>
            </a:r>
            <a:r>
              <a:rPr lang="en-US" altLang="ja-JP" sz="2800" b="1" dirty="0" smtClean="0">
                <a:solidFill>
                  <a:srgbClr val="FFFFFF"/>
                </a:solidFill>
                <a:effectLst>
                  <a:glow rad="190500">
                    <a:schemeClr val="tx1"/>
                  </a:glow>
                </a:effectLst>
                <a:latin typeface="Arial" charset="0"/>
              </a:rPr>
              <a:t>NLT</a:t>
            </a:r>
            <a:r>
              <a:rPr lang="en-US" altLang="ja-JP" sz="3200" b="1" dirty="0" smtClean="0">
                <a:solidFill>
                  <a:srgbClr val="FFFFFF"/>
                </a:solidFill>
                <a:effectLst>
                  <a:glow rad="190500">
                    <a:schemeClr val="tx1"/>
                  </a:glow>
                </a:effectLst>
                <a:latin typeface="Arial" charset="0"/>
              </a:rPr>
              <a:t>).</a:t>
            </a:r>
            <a:endParaRPr lang="en-US" sz="3200" dirty="0" smtClean="0">
              <a:solidFill>
                <a:srgbClr val="FFFFFF"/>
              </a:solidFill>
              <a:effectLst>
                <a:glow rad="190500">
                  <a:schemeClr val="tx1"/>
                </a:glow>
              </a:effectLst>
              <a:latin typeface="Times New Roman" charset="0"/>
            </a:endParaRPr>
          </a:p>
        </p:txBody>
      </p:sp>
    </p:spTree>
    <p:extLst>
      <p:ext uri="{BB962C8B-B14F-4D97-AF65-F5344CB8AC3E}">
        <p14:creationId xmlns:p14="http://schemas.microsoft.com/office/powerpoint/2010/main" val="824832889"/>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1" y="12242"/>
            <a:ext cx="9144000" cy="947314"/>
          </a:xfrm>
          <a:solidFill>
            <a:srgbClr val="FF0000"/>
          </a:solidFill>
          <a:effectLst/>
        </p:spPr>
        <p:txBody>
          <a:bodyPr/>
          <a:lstStyle/>
          <a:p>
            <a:pPr>
              <a:defRPr/>
            </a:pPr>
            <a:r>
              <a:rPr lang="en-US" b="1" dirty="0" smtClean="0">
                <a:effectLst>
                  <a:glow rad="190500">
                    <a:schemeClr val="tx1"/>
                  </a:glow>
                </a:effectLst>
                <a:latin typeface="Arial" charset="0"/>
                <a:ea typeface="ＭＳ Ｐゴシック" charset="0"/>
                <a:cs typeface="ＭＳ Ｐゴシック" charset="0"/>
              </a:rPr>
              <a:t>Lethal Tails</a:t>
            </a:r>
            <a:endParaRPr lang="en-US" dirty="0">
              <a:effectLst>
                <a:glow rad="190500">
                  <a:schemeClr val="tx1"/>
                </a:glow>
              </a:effectLst>
              <a:latin typeface="Times New Roman" charset="0"/>
              <a:ea typeface="ＭＳ Ｐゴシック" charset="0"/>
              <a:cs typeface="ＭＳ Ｐゴシック" charset="0"/>
            </a:endParaRPr>
          </a:p>
        </p:txBody>
      </p:sp>
      <p:sp>
        <p:nvSpPr>
          <p:cNvPr id="4" name="Rectangle 1026"/>
          <p:cNvSpPr txBox="1">
            <a:spLocks noChangeArrowheads="1"/>
          </p:cNvSpPr>
          <p:nvPr/>
        </p:nvSpPr>
        <p:spPr bwMode="auto">
          <a:xfrm>
            <a:off x="5689599" y="874890"/>
            <a:ext cx="3454400" cy="5884333"/>
          </a:xfrm>
          <a:prstGeom prst="rect">
            <a:avLst/>
          </a:prstGeom>
          <a:no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altLang="ja-JP" sz="3200" b="1" dirty="0" smtClean="0">
                <a:solidFill>
                  <a:srgbClr val="FFFFFF"/>
                </a:solidFill>
                <a:effectLst>
                  <a:glow rad="190500">
                    <a:schemeClr val="tx1"/>
                  </a:glow>
                </a:effectLst>
                <a:latin typeface="Arial" charset="0"/>
              </a:rPr>
              <a:t>"</a:t>
            </a:r>
            <a:r>
              <a:rPr lang="en-US" sz="3200" b="1" dirty="0" smtClean="0">
                <a:solidFill>
                  <a:srgbClr val="FFFFFF"/>
                </a:solidFill>
                <a:effectLst>
                  <a:glow rad="190500">
                    <a:schemeClr val="tx1"/>
                  </a:glow>
                </a:effectLst>
                <a:latin typeface="Arial" charset="0"/>
              </a:rPr>
              <a:t>Their power </a:t>
            </a:r>
            <a:r>
              <a:rPr lang="en-US" sz="3200" b="1" dirty="0">
                <a:solidFill>
                  <a:srgbClr val="FFFFFF"/>
                </a:solidFill>
                <a:effectLst>
                  <a:glow rad="190500">
                    <a:schemeClr val="tx1"/>
                  </a:glow>
                </a:effectLst>
                <a:latin typeface="Arial" charset="0"/>
              </a:rPr>
              <a:t>was in their mouths and in their tails. For </a:t>
            </a:r>
            <a:r>
              <a:rPr lang="en-US" sz="3200" b="1" dirty="0">
                <a:solidFill>
                  <a:srgbClr val="FFFF00"/>
                </a:solidFill>
                <a:effectLst>
                  <a:glow rad="190500">
                    <a:schemeClr val="tx1"/>
                  </a:glow>
                </a:effectLst>
                <a:latin typeface="Arial" charset="0"/>
              </a:rPr>
              <a:t>their tails had heads like snakes</a:t>
            </a:r>
            <a:r>
              <a:rPr lang="en-US" sz="3200" b="1" dirty="0">
                <a:solidFill>
                  <a:srgbClr val="FFFFFF"/>
                </a:solidFill>
                <a:effectLst>
                  <a:glow rad="190500">
                    <a:schemeClr val="tx1"/>
                  </a:glow>
                </a:effectLst>
                <a:latin typeface="Arial" charset="0"/>
              </a:rPr>
              <a:t>, with the power to injure </a:t>
            </a:r>
            <a:r>
              <a:rPr lang="en-US" sz="3200" b="1" dirty="0" smtClean="0">
                <a:solidFill>
                  <a:srgbClr val="FFFFFF"/>
                </a:solidFill>
                <a:effectLst>
                  <a:glow rad="190500">
                    <a:schemeClr val="tx1"/>
                  </a:glow>
                </a:effectLst>
                <a:latin typeface="Arial" charset="0"/>
              </a:rPr>
              <a:t>people</a:t>
            </a:r>
            <a:r>
              <a:rPr lang="en-US" altLang="ja-JP" sz="3200" b="1" dirty="0" smtClean="0">
                <a:solidFill>
                  <a:srgbClr val="FFFFFF"/>
                </a:solidFill>
                <a:effectLst>
                  <a:glow rad="190500">
                    <a:schemeClr val="tx1"/>
                  </a:glow>
                </a:effectLst>
                <a:latin typeface="Arial" charset="0"/>
              </a:rPr>
              <a:t>" </a:t>
            </a:r>
            <a:br>
              <a:rPr lang="en-US" altLang="ja-JP" sz="3200" b="1" dirty="0" smtClean="0">
                <a:solidFill>
                  <a:srgbClr val="FFFFFF"/>
                </a:solidFill>
                <a:effectLst>
                  <a:glow rad="190500">
                    <a:schemeClr val="tx1"/>
                  </a:glow>
                </a:effectLst>
                <a:latin typeface="Arial" charset="0"/>
              </a:rPr>
            </a:br>
            <a:r>
              <a:rPr lang="en-US" altLang="ja-JP" sz="3200" b="1" dirty="0" smtClean="0">
                <a:solidFill>
                  <a:srgbClr val="FFFFFF"/>
                </a:solidFill>
                <a:effectLst>
                  <a:glow rad="190500">
                    <a:schemeClr val="tx1"/>
                  </a:glow>
                </a:effectLst>
                <a:latin typeface="Arial" charset="0"/>
              </a:rPr>
              <a:t>(9:19 </a:t>
            </a:r>
            <a:r>
              <a:rPr lang="en-US" altLang="ja-JP" sz="2800" b="1" dirty="0" smtClean="0">
                <a:solidFill>
                  <a:srgbClr val="FFFFFF"/>
                </a:solidFill>
                <a:effectLst>
                  <a:glow rad="190500">
                    <a:schemeClr val="tx1"/>
                  </a:glow>
                </a:effectLst>
                <a:latin typeface="Arial" charset="0"/>
              </a:rPr>
              <a:t>NLT</a:t>
            </a:r>
            <a:r>
              <a:rPr lang="en-US" altLang="ja-JP" sz="3200" b="1" dirty="0" smtClean="0">
                <a:solidFill>
                  <a:srgbClr val="FFFFFF"/>
                </a:solidFill>
                <a:effectLst>
                  <a:glow rad="190500">
                    <a:schemeClr val="tx1"/>
                  </a:glow>
                </a:effectLst>
                <a:latin typeface="Arial" charset="0"/>
              </a:rPr>
              <a:t>).</a:t>
            </a:r>
            <a:endParaRPr lang="en-US" sz="3200" dirty="0" smtClean="0">
              <a:solidFill>
                <a:srgbClr val="FFFFFF"/>
              </a:solidFill>
              <a:effectLst>
                <a:glow rad="190500">
                  <a:schemeClr val="tx1"/>
                </a:glow>
              </a:effectLst>
              <a:latin typeface="Times New Roman" charset="0"/>
            </a:endParaRP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524000"/>
            <a:ext cx="5689599" cy="4755922"/>
          </a:xfrm>
          <a:prstGeom prst="rect">
            <a:avLst/>
          </a:prstGeom>
        </p:spPr>
      </p:pic>
    </p:spTree>
    <p:extLst>
      <p:ext uri="{BB962C8B-B14F-4D97-AF65-F5344CB8AC3E}">
        <p14:creationId xmlns:p14="http://schemas.microsoft.com/office/powerpoint/2010/main" val="3770692029"/>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268284" y="321993"/>
            <a:ext cx="8567190" cy="987089"/>
          </a:xfrm>
          <a:ln w="76200" cmpd="sng">
            <a:solidFill>
              <a:schemeClr val="accent3"/>
            </a:solidFill>
          </a:ln>
          <a:effectLst/>
        </p:spPr>
        <p:txBody>
          <a:bodyPr/>
          <a:lstStyle/>
          <a:p>
            <a:pPr>
              <a:defRPr/>
            </a:pPr>
            <a:r>
              <a:rPr lang="en-US" sz="4000" b="1" dirty="0" smtClean="0">
                <a:effectLst>
                  <a:glow rad="190500">
                    <a:schemeClr val="tx1"/>
                  </a:glow>
                </a:effectLst>
                <a:latin typeface="Arial" charset="0"/>
                <a:ea typeface="ＭＳ Ｐゴシック" charset="0"/>
                <a:cs typeface="ＭＳ Ｐゴシック" charset="0"/>
              </a:rPr>
              <a:t>God seeks repentance!</a:t>
            </a:r>
            <a:endParaRPr lang="en-US" sz="4000" dirty="0">
              <a:effectLst>
                <a:glow rad="190500">
                  <a:schemeClr val="tx1"/>
                </a:glow>
              </a:effectLst>
              <a:latin typeface="Times New Roman" charset="0"/>
              <a:ea typeface="ＭＳ Ｐゴシック" charset="0"/>
              <a:cs typeface="ＭＳ Ｐゴシック" charset="0"/>
            </a:endParaRPr>
          </a:p>
        </p:txBody>
      </p:sp>
      <p:sp>
        <p:nvSpPr>
          <p:cNvPr id="4" name="Rectangle 1026"/>
          <p:cNvSpPr txBox="1">
            <a:spLocks noChangeArrowheads="1"/>
          </p:cNvSpPr>
          <p:nvPr/>
        </p:nvSpPr>
        <p:spPr bwMode="auto">
          <a:xfrm>
            <a:off x="268284" y="1538415"/>
            <a:ext cx="8567190" cy="5158593"/>
          </a:xfrm>
          <a:prstGeom prst="rect">
            <a:avLst/>
          </a:prstGeom>
          <a:no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altLang="ja-JP" sz="3200" b="1" dirty="0" smtClean="0">
                <a:solidFill>
                  <a:srgbClr val="FFFFFF"/>
                </a:solidFill>
                <a:effectLst>
                  <a:glow rad="190500">
                    <a:schemeClr val="tx1"/>
                  </a:glow>
                </a:effectLst>
                <a:latin typeface="Arial" charset="0"/>
              </a:rPr>
              <a:t>"But </a:t>
            </a:r>
            <a:r>
              <a:rPr lang="en-US" altLang="ja-JP" sz="3200" b="1" dirty="0">
                <a:solidFill>
                  <a:srgbClr val="FFFFFF"/>
                </a:solidFill>
                <a:effectLst>
                  <a:glow rad="190500">
                    <a:schemeClr val="tx1"/>
                  </a:glow>
                </a:effectLst>
                <a:latin typeface="Arial" charset="0"/>
              </a:rPr>
              <a:t>the people who did not die in these plagues </a:t>
            </a:r>
            <a:r>
              <a:rPr lang="en-US" altLang="ja-JP" sz="3200" b="1" dirty="0">
                <a:solidFill>
                  <a:srgbClr val="FFFF00"/>
                </a:solidFill>
                <a:effectLst>
                  <a:glow rad="190500">
                    <a:schemeClr val="tx1"/>
                  </a:glow>
                </a:effectLst>
                <a:latin typeface="Arial" charset="0"/>
              </a:rPr>
              <a:t>still refused to repent </a:t>
            </a:r>
            <a:r>
              <a:rPr lang="en-US" altLang="ja-JP" sz="3200" b="1" dirty="0">
                <a:solidFill>
                  <a:srgbClr val="FFFFFF"/>
                </a:solidFill>
                <a:effectLst>
                  <a:glow rad="190500">
                    <a:schemeClr val="tx1"/>
                  </a:glow>
                </a:effectLst>
                <a:latin typeface="Arial" charset="0"/>
              </a:rPr>
              <a:t>of their evil deeds and turn to God. They continued to worship demons and idols made of gold, silver, bronze, stone, and wood—idols that can neither see nor hear nor walk!  </a:t>
            </a:r>
            <a:r>
              <a:rPr lang="en-US" altLang="ja-JP" sz="3200" b="1" dirty="0" smtClean="0">
                <a:solidFill>
                  <a:srgbClr val="FFFFFF"/>
                </a:solidFill>
                <a:effectLst>
                  <a:glow rad="190500">
                    <a:schemeClr val="tx1"/>
                  </a:glow>
                </a:effectLst>
                <a:latin typeface="Arial" charset="0"/>
              </a:rPr>
              <a:t/>
            </a:r>
            <a:br>
              <a:rPr lang="en-US" altLang="ja-JP" sz="3200" b="1" dirty="0" smtClean="0">
                <a:solidFill>
                  <a:srgbClr val="FFFFFF"/>
                </a:solidFill>
                <a:effectLst>
                  <a:glow rad="190500">
                    <a:schemeClr val="tx1"/>
                  </a:glow>
                </a:effectLst>
                <a:latin typeface="Arial" charset="0"/>
              </a:rPr>
            </a:br>
            <a:r>
              <a:rPr lang="en-US" altLang="ja-JP" sz="3200" b="1" baseline="30000" dirty="0" smtClean="0">
                <a:solidFill>
                  <a:srgbClr val="FFFFFF"/>
                </a:solidFill>
                <a:effectLst>
                  <a:glow rad="190500">
                    <a:schemeClr val="tx1"/>
                  </a:glow>
                </a:effectLst>
                <a:latin typeface="Arial" charset="0"/>
              </a:rPr>
              <a:t>21</a:t>
            </a:r>
            <a:r>
              <a:rPr lang="en-US" altLang="ja-JP" sz="3200" b="1" dirty="0" smtClean="0">
                <a:solidFill>
                  <a:srgbClr val="FFFFFF"/>
                </a:solidFill>
                <a:effectLst>
                  <a:glow rad="190500">
                    <a:schemeClr val="tx1"/>
                  </a:glow>
                </a:effectLst>
                <a:latin typeface="Arial" charset="0"/>
              </a:rPr>
              <a:t>And </a:t>
            </a:r>
            <a:r>
              <a:rPr lang="en-US" altLang="ja-JP" sz="3200" b="1" dirty="0">
                <a:solidFill>
                  <a:srgbClr val="FFFFFF"/>
                </a:solidFill>
                <a:effectLst>
                  <a:glow rad="190500">
                    <a:schemeClr val="tx1"/>
                  </a:glow>
                </a:effectLst>
                <a:latin typeface="Arial" charset="0"/>
              </a:rPr>
              <a:t>they </a:t>
            </a:r>
            <a:r>
              <a:rPr lang="en-US" altLang="ja-JP" sz="3200" b="1" dirty="0">
                <a:solidFill>
                  <a:srgbClr val="FFFF00"/>
                </a:solidFill>
                <a:effectLst>
                  <a:glow rad="190500">
                    <a:schemeClr val="tx1"/>
                  </a:glow>
                </a:effectLst>
                <a:latin typeface="Arial" charset="0"/>
              </a:rPr>
              <a:t>did not repent </a:t>
            </a:r>
            <a:r>
              <a:rPr lang="en-US" altLang="ja-JP" sz="3200" b="1" dirty="0">
                <a:solidFill>
                  <a:srgbClr val="FFFFFF"/>
                </a:solidFill>
                <a:effectLst>
                  <a:glow rad="190500">
                    <a:schemeClr val="tx1"/>
                  </a:glow>
                </a:effectLst>
                <a:latin typeface="Arial" charset="0"/>
              </a:rPr>
              <a:t>of their murders or their witchcraft or their sexual immorality or their </a:t>
            </a:r>
            <a:r>
              <a:rPr lang="en-US" altLang="ja-JP" sz="3200" b="1" dirty="0" smtClean="0">
                <a:solidFill>
                  <a:srgbClr val="FFFFFF"/>
                </a:solidFill>
                <a:effectLst>
                  <a:glow rad="190500">
                    <a:schemeClr val="tx1"/>
                  </a:glow>
                </a:effectLst>
                <a:latin typeface="Arial" charset="0"/>
              </a:rPr>
              <a:t>thefts" (9:20-21 </a:t>
            </a:r>
            <a:r>
              <a:rPr lang="en-US" altLang="ja-JP" sz="2800" b="1" dirty="0" smtClean="0">
                <a:solidFill>
                  <a:srgbClr val="FFFFFF"/>
                </a:solidFill>
                <a:effectLst>
                  <a:glow rad="190500">
                    <a:schemeClr val="tx1"/>
                  </a:glow>
                </a:effectLst>
                <a:latin typeface="Arial" charset="0"/>
              </a:rPr>
              <a:t>NLT</a:t>
            </a:r>
            <a:r>
              <a:rPr lang="en-US" altLang="ja-JP" sz="3200" b="1" dirty="0" smtClean="0">
                <a:solidFill>
                  <a:srgbClr val="FFFFFF"/>
                </a:solidFill>
                <a:effectLst>
                  <a:glow rad="190500">
                    <a:schemeClr val="tx1"/>
                  </a:glow>
                </a:effectLst>
                <a:latin typeface="Arial" charset="0"/>
              </a:rPr>
              <a:t>).</a:t>
            </a:r>
            <a:endParaRPr lang="en-US" sz="3200" dirty="0" smtClean="0">
              <a:solidFill>
                <a:srgbClr val="FFFFFF"/>
              </a:solidFill>
              <a:effectLst>
                <a:glow rad="190500">
                  <a:schemeClr val="tx1"/>
                </a:glow>
              </a:effectLst>
              <a:latin typeface="Times New Roman" charset="0"/>
            </a:endParaRPr>
          </a:p>
        </p:txBody>
      </p:sp>
      <p:sp>
        <p:nvSpPr>
          <p:cNvPr id="2" name="U-Turn Arrow 1"/>
          <p:cNvSpPr/>
          <p:nvPr/>
        </p:nvSpPr>
        <p:spPr bwMode="auto">
          <a:xfrm rot="16200000" flipV="1">
            <a:off x="56446" y="145604"/>
            <a:ext cx="1418164" cy="1347613"/>
          </a:xfrm>
          <a:prstGeom prst="uturn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6" name="U-Turn Arrow 5"/>
          <p:cNvSpPr/>
          <p:nvPr/>
        </p:nvSpPr>
        <p:spPr bwMode="auto">
          <a:xfrm rot="16200000" flipV="1">
            <a:off x="7494922" y="145604"/>
            <a:ext cx="1418164" cy="1347613"/>
          </a:xfrm>
          <a:prstGeom prst="uturn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 name="&quot;No&quot; Symbol 4"/>
          <p:cNvSpPr>
            <a:spLocks noChangeAspect="1"/>
          </p:cNvSpPr>
          <p:nvPr/>
        </p:nvSpPr>
        <p:spPr bwMode="auto">
          <a:xfrm>
            <a:off x="7530198" y="166769"/>
            <a:ext cx="1518412" cy="1518241"/>
          </a:xfrm>
          <a:prstGeom prst="noSmoking">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40925918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 calcmode="lin" valueType="num">
                                      <p:cBhvr>
                                        <p:cTn id="9" dur="2000" fill="hold"/>
                                        <p:tgtEl>
                                          <p:spTgt spid="5"/>
                                        </p:tgtEl>
                                        <p:attrNameLst>
                                          <p:attrName>style.rotation</p:attrName>
                                        </p:attrNameLst>
                                      </p:cBhvr>
                                      <p:tavLst>
                                        <p:tav tm="0">
                                          <p:val>
                                            <p:fltVal val="360"/>
                                          </p:val>
                                        </p:tav>
                                        <p:tav tm="100000">
                                          <p:val>
                                            <p:fltVal val="0"/>
                                          </p:val>
                                        </p:tav>
                                      </p:tavLst>
                                    </p:anim>
                                    <p:animEffect transition="in" filter="fad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51386"/>
            <a:ext cx="9144000" cy="5348748"/>
          </a:xfrm>
          <a:prstGeom prst="rect">
            <a:avLst/>
          </a:prstGeom>
        </p:spPr>
      </p:pic>
      <p:sp>
        <p:nvSpPr>
          <p:cNvPr id="887810" name="Rectangle 1026"/>
          <p:cNvSpPr>
            <a:spLocks noGrp="1" noChangeArrowheads="1"/>
          </p:cNvSpPr>
          <p:nvPr>
            <p:ph type="ctrTitle"/>
          </p:nvPr>
        </p:nvSpPr>
        <p:spPr>
          <a:xfrm>
            <a:off x="0" y="0"/>
            <a:ext cx="9144000" cy="838200"/>
          </a:xfrm>
          <a:effectLst/>
        </p:spPr>
        <p:txBody>
          <a:bodyPr/>
          <a:lstStyle/>
          <a:p>
            <a:pPr>
              <a:defRPr/>
            </a:pPr>
            <a:r>
              <a:rPr lang="en-US" sz="4800" b="1" dirty="0" smtClean="0">
                <a:solidFill>
                  <a:srgbClr val="FFFF00"/>
                </a:solidFill>
                <a:effectLst>
                  <a:outerShdw blurRad="50800" dist="139700" dir="2700000" algn="tl" rotWithShape="0">
                    <a:srgbClr val="000000"/>
                  </a:outerShdw>
                </a:effectLst>
                <a:latin typeface="Arial" charset="0"/>
                <a:ea typeface="ＭＳ Ｐゴシック" charset="0"/>
                <a:cs typeface="ＭＳ Ｐゴシック" charset="0"/>
              </a:rPr>
              <a:t>Why</a:t>
            </a:r>
            <a:r>
              <a:rPr lang="en-US" sz="4800" b="1" dirty="0" smtClean="0">
                <a:effectLst>
                  <a:outerShdw blurRad="50800" dist="139700" dir="2700000" algn="tl" rotWithShape="0">
                    <a:srgbClr val="000000"/>
                  </a:outerShdw>
                </a:effectLst>
                <a:latin typeface="Arial" charset="0"/>
                <a:ea typeface="ＭＳ Ｐゴシック" charset="0"/>
                <a:cs typeface="ＭＳ Ｐゴシック" charset="0"/>
              </a:rPr>
              <a:t> so many calamities?</a:t>
            </a:r>
            <a:endParaRPr lang="en-US" sz="4800" dirty="0">
              <a:effectLst>
                <a:outerShdw blurRad="50800" dist="139700" dir="2700000" algn="tl" rotWithShape="0">
                  <a:srgbClr val="000000"/>
                </a:outerShdw>
              </a:effectLst>
              <a:latin typeface="Times New Roman" charset="0"/>
              <a:ea typeface="ＭＳ Ｐゴシック" charset="0"/>
              <a:cs typeface="ＭＳ Ｐゴシック" charset="0"/>
            </a:endParaRPr>
          </a:p>
        </p:txBody>
      </p:sp>
      <p:sp>
        <p:nvSpPr>
          <p:cNvPr id="4" name="Rectangle 1026"/>
          <p:cNvSpPr txBox="1">
            <a:spLocks noChangeArrowheads="1"/>
          </p:cNvSpPr>
          <p:nvPr/>
        </p:nvSpPr>
        <p:spPr bwMode="auto">
          <a:xfrm>
            <a:off x="0" y="5969981"/>
            <a:ext cx="91440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smtClean="0">
                <a:solidFill>
                  <a:srgbClr val="FFFF00"/>
                </a:solidFill>
                <a:effectLst>
                  <a:outerShdw blurRad="50800" dist="139700" dir="2700000" algn="tl" rotWithShape="0">
                    <a:srgbClr val="000000"/>
                  </a:outerShdw>
                </a:effectLst>
                <a:latin typeface="Arial" charset="0"/>
                <a:ea typeface="ＭＳ Ｐゴシック" charset="0"/>
                <a:cs typeface="ＭＳ Ｐゴシック" charset="0"/>
              </a:rPr>
              <a:t>What</a:t>
            </a:r>
            <a:r>
              <a:rPr lang="en-US" sz="4800" b="1" dirty="0" smtClean="0">
                <a:effectLst>
                  <a:outerShdw blurRad="50800" dist="139700" dir="2700000" algn="tl" rotWithShape="0">
                    <a:srgbClr val="000000"/>
                  </a:outerShdw>
                </a:effectLst>
                <a:latin typeface="Arial" charset="0"/>
                <a:ea typeface="ＭＳ Ｐゴシック" charset="0"/>
                <a:cs typeface="ＭＳ Ｐゴシック" charset="0"/>
              </a:rPr>
              <a:t> judgments are ahead?</a:t>
            </a:r>
            <a:endParaRPr lang="en-US" sz="4800" dirty="0">
              <a:effectLst>
                <a:outerShdw blurRad="50800" dist="139700" dir="2700000" algn="tl" rotWithShape="0">
                  <a:srgbClr val="000000"/>
                </a:outerShdw>
              </a:effectLst>
              <a:latin typeface="Times New Roman" charset="0"/>
              <a:ea typeface="ＭＳ Ｐゴシック" charset="0"/>
              <a:cs typeface="ＭＳ Ｐゴシック" charset="0"/>
            </a:endParaRPr>
          </a:p>
        </p:txBody>
      </p:sp>
      <p:sp>
        <p:nvSpPr>
          <p:cNvPr id="3" name="Oval Callout 2"/>
          <p:cNvSpPr/>
          <p:nvPr/>
        </p:nvSpPr>
        <p:spPr bwMode="auto">
          <a:xfrm>
            <a:off x="1636889" y="1494589"/>
            <a:ext cx="4459111" cy="1690957"/>
          </a:xfrm>
          <a:prstGeom prst="wedgeEllipseCallout">
            <a:avLst>
              <a:gd name="adj1" fmla="val -51355"/>
              <a:gd name="adj2" fmla="val -99567"/>
            </a:avLst>
          </a:prstGeom>
          <a:solidFill>
            <a:srgbClr val="8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3600" b="1" dirty="0" smtClean="0">
                <a:solidFill>
                  <a:schemeClr val="bg1"/>
                </a:solidFill>
                <a:effectLst>
                  <a:outerShdw blurRad="38100" dist="38100" dir="2700000" algn="tl">
                    <a:srgbClr val="000000">
                      <a:alpha val="43137"/>
                    </a:srgbClr>
                  </a:outerShdw>
                </a:effectLst>
                <a:latin typeface="Arial"/>
                <a:cs typeface="Arial"/>
              </a:rPr>
              <a:t>Revelation 8:1-5</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15148644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858000"/>
          </a:xfrm>
          <a:prstGeom prst="rect">
            <a:avLst/>
          </a:prstGeom>
        </p:spPr>
      </p:pic>
      <p:sp>
        <p:nvSpPr>
          <p:cNvPr id="887810" name="Rectangle 1026"/>
          <p:cNvSpPr>
            <a:spLocks noGrp="1" noChangeArrowheads="1"/>
          </p:cNvSpPr>
          <p:nvPr>
            <p:ph type="ctrTitle"/>
          </p:nvPr>
        </p:nvSpPr>
        <p:spPr>
          <a:xfrm>
            <a:off x="5410200" y="5274733"/>
            <a:ext cx="3733800" cy="1371600"/>
          </a:xfrm>
          <a:noFill/>
          <a:ln w="9525">
            <a:noFill/>
            <a:miter lim="800000"/>
            <a:headEnd/>
            <a:tailEnd/>
          </a:ln>
          <a:effectLst>
            <a:outerShdw blurRad="63500" dist="35921" dir="2700000" algn="ctr" rotWithShape="0">
              <a:schemeClr val="tx2">
                <a:alpha val="74998"/>
              </a:schemeClr>
            </a:outerShdw>
          </a:effectLst>
        </p:spPr>
        <p:txBody>
          <a:bodyPr anchor="ctr"/>
          <a:lstStyle/>
          <a:p>
            <a:r>
              <a:rPr lang="en-US" b="1" kern="1200" dirty="0" smtClean="0">
                <a:solidFill>
                  <a:srgbClr val="FFFFFF"/>
                </a:solidFill>
                <a:effectLst>
                  <a:glow rad="279400">
                    <a:schemeClr val="tx1"/>
                  </a:glow>
                </a:effectLst>
                <a:latin typeface="Arial" charset="0"/>
                <a:ea typeface="ＭＳ Ｐゴシック" charset="0"/>
                <a:cs typeface="ＭＳ Ｐゴシック" charset="0"/>
              </a:rPr>
              <a:t>Main Idea</a:t>
            </a:r>
            <a:endParaRPr lang="en-US" b="1" kern="1200" dirty="0">
              <a:solidFill>
                <a:srgbClr val="FFFFFF"/>
              </a:solidFill>
              <a:effectLst>
                <a:glow rad="279400">
                  <a:schemeClr val="tx1"/>
                </a:glow>
              </a:effectLst>
              <a:latin typeface="Arial" charset="0"/>
              <a:ea typeface="ＭＳ Ｐゴシック" charset="0"/>
              <a:cs typeface="ＭＳ Ｐゴシック" charset="0"/>
            </a:endParaRPr>
          </a:p>
        </p:txBody>
      </p:sp>
      <p:sp>
        <p:nvSpPr>
          <p:cNvPr id="7" name="Rectangle 1026"/>
          <p:cNvSpPr txBox="1">
            <a:spLocks noChangeArrowheads="1"/>
          </p:cNvSpPr>
          <p:nvPr/>
        </p:nvSpPr>
        <p:spPr bwMode="auto">
          <a:xfrm>
            <a:off x="84666" y="98778"/>
            <a:ext cx="3707076" cy="6547555"/>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defRPr/>
            </a:pPr>
            <a:r>
              <a:rPr lang="en-US" altLang="ja-JP" sz="4800" b="1" dirty="0" smtClean="0">
                <a:solidFill>
                  <a:srgbClr val="FFFFFF"/>
                </a:solidFill>
                <a:effectLst>
                  <a:glow rad="279400">
                    <a:schemeClr val="tx1"/>
                  </a:glow>
                </a:effectLst>
                <a:latin typeface="Arial" charset="0"/>
              </a:rPr>
              <a:t>The </a:t>
            </a:r>
            <a:r>
              <a:rPr lang="en-US" altLang="ja-JP" sz="4800" b="1" dirty="0">
                <a:solidFill>
                  <a:srgbClr val="FFFF00"/>
                </a:solidFill>
                <a:effectLst>
                  <a:glow rad="279400">
                    <a:schemeClr val="tx1"/>
                  </a:glow>
                </a:effectLst>
                <a:latin typeface="Arial" charset="0"/>
              </a:rPr>
              <a:t>prayers</a:t>
            </a:r>
            <a:r>
              <a:rPr lang="en-US" altLang="ja-JP" sz="4800" b="1" dirty="0">
                <a:solidFill>
                  <a:srgbClr val="FFFFFF"/>
                </a:solidFill>
                <a:effectLst>
                  <a:glow rad="279400">
                    <a:schemeClr val="tx1"/>
                  </a:glow>
                </a:effectLst>
                <a:latin typeface="Arial" charset="0"/>
              </a:rPr>
              <a:t> of </a:t>
            </a:r>
            <a:r>
              <a:rPr lang="en-US" altLang="ja-JP" sz="4800" b="1" dirty="0" smtClean="0">
                <a:solidFill>
                  <a:srgbClr val="FFFFFF"/>
                </a:solidFill>
                <a:effectLst>
                  <a:glow rad="279400">
                    <a:schemeClr val="tx1"/>
                  </a:glow>
                </a:effectLst>
                <a:latin typeface="Arial" charset="0"/>
              </a:rPr>
              <a:t>believers will lead to trumpet</a:t>
            </a:r>
            <a:r>
              <a:rPr lang="en-US" altLang="ja-JP" sz="4800" b="1" dirty="0" smtClean="0">
                <a:solidFill>
                  <a:srgbClr val="FFFF00"/>
                </a:solidFill>
                <a:effectLst>
                  <a:glow rad="279400">
                    <a:schemeClr val="tx1"/>
                  </a:glow>
                </a:effectLst>
                <a:latin typeface="Arial" charset="0"/>
              </a:rPr>
              <a:t> judgments</a:t>
            </a:r>
            <a:r>
              <a:rPr lang="en-US" altLang="ja-JP" sz="4800" b="1" dirty="0" smtClean="0">
                <a:solidFill>
                  <a:srgbClr val="FFFFFF"/>
                </a:solidFill>
                <a:effectLst>
                  <a:glow rad="279400">
                    <a:schemeClr val="tx1"/>
                  </a:glow>
                </a:effectLst>
                <a:latin typeface="Arial" charset="0"/>
              </a:rPr>
              <a:t>!</a:t>
            </a:r>
            <a:endParaRPr lang="en-US" sz="4800" dirty="0" smtClean="0">
              <a:solidFill>
                <a:srgbClr val="FFFFFF"/>
              </a:solidFill>
              <a:effectLst>
                <a:glow rad="279400">
                  <a:schemeClr val="tx1"/>
                </a:glow>
              </a:effectLst>
              <a:latin typeface="Times New Roman" charset="0"/>
            </a:endParaRPr>
          </a:p>
        </p:txBody>
      </p:sp>
    </p:spTree>
    <p:extLst>
      <p:ext uri="{BB962C8B-B14F-4D97-AF65-F5344CB8AC3E}">
        <p14:creationId xmlns:p14="http://schemas.microsoft.com/office/powerpoint/2010/main" val="24032331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886" y="1241006"/>
            <a:ext cx="9240524" cy="5616993"/>
          </a:xfrm>
          <a:prstGeom prst="rect">
            <a:avLst/>
          </a:prstGeom>
        </p:spPr>
      </p:pic>
      <p:sp>
        <p:nvSpPr>
          <p:cNvPr id="887810" name="Rectangle 1026"/>
          <p:cNvSpPr>
            <a:spLocks noGrp="1" noChangeArrowheads="1"/>
          </p:cNvSpPr>
          <p:nvPr>
            <p:ph type="ctrTitle"/>
          </p:nvPr>
        </p:nvSpPr>
        <p:spPr>
          <a:xfrm>
            <a:off x="0" y="0"/>
            <a:ext cx="9144000" cy="1241006"/>
          </a:xfrm>
          <a:effectLst/>
        </p:spPr>
        <p:txBody>
          <a:bodyPr/>
          <a:lstStyle/>
          <a:p>
            <a:pPr>
              <a:defRPr/>
            </a:pPr>
            <a:r>
              <a:rPr lang="en-US" sz="4000" b="1" dirty="0" smtClean="0">
                <a:effectLst>
                  <a:outerShdw blurRad="50800" dist="139700" dir="2700000" algn="tl" rotWithShape="0">
                    <a:srgbClr val="000000"/>
                  </a:outerShdw>
                </a:effectLst>
                <a:latin typeface="Arial" charset="0"/>
                <a:ea typeface="ＭＳ Ｐゴシック" charset="0"/>
                <a:cs typeface="ＭＳ Ｐゴシック" charset="0"/>
              </a:rPr>
              <a:t>California Crops: </a:t>
            </a:r>
            <a:br>
              <a:rPr lang="en-US" sz="4000" b="1" dirty="0" smtClean="0">
                <a:effectLst>
                  <a:outerShdw blurRad="50800" dist="139700" dir="2700000" algn="tl" rotWithShape="0">
                    <a:srgbClr val="000000"/>
                  </a:outerShdw>
                </a:effectLst>
                <a:latin typeface="Arial" charset="0"/>
                <a:ea typeface="ＭＳ Ｐゴシック" charset="0"/>
                <a:cs typeface="ＭＳ Ｐゴシック" charset="0"/>
              </a:rPr>
            </a:br>
            <a:r>
              <a:rPr lang="en-US" sz="4000" b="1" dirty="0" smtClean="0">
                <a:effectLst>
                  <a:outerShdw blurRad="50800" dist="139700" dir="2700000" algn="tl" rotWithShape="0">
                    <a:srgbClr val="000000"/>
                  </a:outerShdw>
                </a:effectLst>
                <a:latin typeface="Arial" charset="0"/>
                <a:ea typeface="ＭＳ Ｐゴシック" charset="0"/>
                <a:cs typeface="ＭＳ Ｐゴシック" charset="0"/>
              </a:rPr>
              <a:t>% of the world</a:t>
            </a:r>
            <a:r>
              <a:rPr lang="fr-FR" sz="4000" b="1" dirty="0" smtClean="0">
                <a:effectLst>
                  <a:outerShdw blurRad="50800" dist="139700" dir="2700000" algn="tl" rotWithShape="0">
                    <a:srgbClr val="000000"/>
                  </a:outerShdw>
                </a:effectLst>
                <a:latin typeface="Arial" charset="0"/>
                <a:ea typeface="ＭＳ Ｐゴシック" charset="0"/>
                <a:cs typeface="ＭＳ Ｐゴシック" charset="0"/>
              </a:rPr>
              <a:t>'</a:t>
            </a:r>
            <a:r>
              <a:rPr lang="en-US" sz="4000" b="1" dirty="0" smtClean="0">
                <a:effectLst>
                  <a:outerShdw blurRad="50800" dist="139700" dir="2700000" algn="tl" rotWithShape="0">
                    <a:srgbClr val="000000"/>
                  </a:outerShdw>
                </a:effectLst>
                <a:latin typeface="Arial" charset="0"/>
                <a:ea typeface="ＭＳ Ｐゴシック" charset="0"/>
                <a:cs typeface="ＭＳ Ｐゴシック" charset="0"/>
              </a:rPr>
              <a:t>s production</a:t>
            </a:r>
            <a:endParaRPr lang="en-US" sz="4000" dirty="0">
              <a:effectLst>
                <a:outerShdw blurRad="50800" dist="139700" dir="2700000" algn="tl" rotWithShape="0">
                  <a:srgbClr val="000000"/>
                </a:outerShdw>
              </a:effectLst>
              <a:latin typeface="Times New Roman" charset="0"/>
              <a:ea typeface="ＭＳ Ｐゴシック" charset="0"/>
              <a:cs typeface="ＭＳ Ｐゴシック" charset="0"/>
            </a:endParaRPr>
          </a:p>
        </p:txBody>
      </p:sp>
      <p:sp>
        <p:nvSpPr>
          <p:cNvPr id="5" name="Rectangle 1026"/>
          <p:cNvSpPr txBox="1">
            <a:spLocks noChangeArrowheads="1"/>
          </p:cNvSpPr>
          <p:nvPr/>
        </p:nvSpPr>
        <p:spPr bwMode="auto">
          <a:xfrm>
            <a:off x="169333" y="3217957"/>
            <a:ext cx="4520824" cy="36400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lvl="4" algn="l">
              <a:defRPr/>
            </a:pPr>
            <a:r>
              <a:rPr lang="en-US" sz="3600" b="1" dirty="0">
                <a:effectLst>
                  <a:glow rad="190500">
                    <a:schemeClr val="tx1"/>
                  </a:glow>
                </a:effectLst>
                <a:ea typeface="ＭＳ Ｐゴシック" charset="0"/>
                <a:cs typeface="ＭＳ Ｐゴシック" charset="0"/>
              </a:rPr>
              <a:t>80% </a:t>
            </a:r>
            <a:r>
              <a:rPr lang="en-US" sz="3600" b="1" dirty="0" smtClean="0">
                <a:effectLst>
                  <a:glow rad="190500">
                    <a:schemeClr val="tx1"/>
                  </a:glow>
                </a:effectLst>
                <a:ea typeface="ＭＳ Ｐゴシック" charset="0"/>
                <a:cs typeface="ＭＳ Ｐゴシック" charset="0"/>
              </a:rPr>
              <a:t>almonds</a:t>
            </a:r>
            <a:endParaRPr lang="en-US" sz="3600" b="1" dirty="0">
              <a:effectLst>
                <a:glow rad="190500">
                  <a:schemeClr val="tx1"/>
                </a:glow>
              </a:effectLst>
              <a:ea typeface="ＭＳ Ｐゴシック" charset="0"/>
              <a:cs typeface="ＭＳ Ｐゴシック" charset="0"/>
            </a:endParaRPr>
          </a:p>
          <a:p>
            <a:pPr marL="0" lvl="4" algn="l">
              <a:defRPr/>
            </a:pPr>
            <a:r>
              <a:rPr lang="en-US" sz="3600" b="1" dirty="0">
                <a:effectLst>
                  <a:glow rad="190500">
                    <a:schemeClr val="tx1"/>
                  </a:glow>
                </a:effectLst>
                <a:ea typeface="ＭＳ Ｐゴシック" charset="0"/>
                <a:cs typeface="ＭＳ Ｐゴシック" charset="0"/>
              </a:rPr>
              <a:t>86% </a:t>
            </a:r>
            <a:r>
              <a:rPr lang="en-US" sz="3600" b="1" dirty="0" smtClean="0">
                <a:effectLst>
                  <a:glow rad="190500">
                    <a:schemeClr val="tx1"/>
                  </a:glow>
                </a:effectLst>
                <a:ea typeface="ＭＳ Ｐゴシック" charset="0"/>
                <a:cs typeface="ＭＳ Ｐゴシック" charset="0"/>
              </a:rPr>
              <a:t>lemons</a:t>
            </a:r>
            <a:endParaRPr lang="en-US" sz="3600" b="1" dirty="0">
              <a:effectLst>
                <a:glow rad="190500">
                  <a:schemeClr val="tx1"/>
                </a:glow>
              </a:effectLst>
              <a:ea typeface="ＭＳ Ｐゴシック" charset="0"/>
              <a:cs typeface="ＭＳ Ｐゴシック" charset="0"/>
            </a:endParaRPr>
          </a:p>
          <a:p>
            <a:pPr marL="0" lvl="4" algn="l">
              <a:defRPr/>
            </a:pPr>
            <a:r>
              <a:rPr lang="en-US" sz="3600" b="1" dirty="0" smtClean="0">
                <a:effectLst>
                  <a:glow rad="190500">
                    <a:schemeClr val="tx1"/>
                  </a:glow>
                </a:effectLst>
                <a:ea typeface="ＭＳ Ｐゴシック" charset="0"/>
                <a:cs typeface="ＭＳ Ｐゴシック" charset="0"/>
              </a:rPr>
              <a:t>25% oranges</a:t>
            </a:r>
            <a:endParaRPr lang="en-US" sz="3600" b="1" dirty="0">
              <a:effectLst>
                <a:glow rad="190500">
                  <a:schemeClr val="tx1"/>
                </a:glow>
              </a:effectLst>
              <a:ea typeface="ＭＳ Ｐゴシック" charset="0"/>
              <a:cs typeface="ＭＳ Ｐゴシック" charset="0"/>
            </a:endParaRPr>
          </a:p>
          <a:p>
            <a:pPr marL="0" lvl="4" algn="l">
              <a:defRPr/>
            </a:pPr>
            <a:r>
              <a:rPr lang="en-US" sz="3600" b="1" dirty="0">
                <a:effectLst>
                  <a:glow rad="190500">
                    <a:schemeClr val="tx1"/>
                  </a:glow>
                </a:effectLst>
                <a:ea typeface="ＭＳ Ｐゴシック" charset="0"/>
                <a:cs typeface="ＭＳ Ｐゴシック" charset="0"/>
              </a:rPr>
              <a:t>90% </a:t>
            </a:r>
            <a:r>
              <a:rPr lang="en-US" sz="3600" b="1" dirty="0" smtClean="0">
                <a:effectLst>
                  <a:glow rad="190500">
                    <a:schemeClr val="tx1"/>
                  </a:glow>
                </a:effectLst>
                <a:ea typeface="ＭＳ Ｐゴシック" charset="0"/>
                <a:cs typeface="ＭＳ Ｐゴシック" charset="0"/>
              </a:rPr>
              <a:t>avocados</a:t>
            </a:r>
            <a:endParaRPr lang="en-US" sz="3600" b="1" dirty="0">
              <a:effectLst>
                <a:glow rad="190500">
                  <a:schemeClr val="tx1"/>
                </a:glow>
              </a:effectLst>
              <a:ea typeface="ＭＳ Ｐゴシック" charset="0"/>
              <a:cs typeface="ＭＳ Ｐゴシック" charset="0"/>
            </a:endParaRPr>
          </a:p>
          <a:p>
            <a:pPr marL="0" lvl="4" algn="l">
              <a:defRPr/>
            </a:pPr>
            <a:r>
              <a:rPr lang="en-US" sz="3600" b="1" dirty="0">
                <a:effectLst>
                  <a:glow rad="190500">
                    <a:schemeClr val="tx1"/>
                  </a:glow>
                </a:effectLst>
                <a:ea typeface="ＭＳ Ｐゴシック" charset="0"/>
                <a:cs typeface="ＭＳ Ｐゴシック" charset="0"/>
              </a:rPr>
              <a:t>88% </a:t>
            </a:r>
            <a:r>
              <a:rPr lang="en-US" sz="3600" b="1" dirty="0" smtClean="0">
                <a:effectLst>
                  <a:glow rad="190500">
                    <a:schemeClr val="tx1"/>
                  </a:glow>
                </a:effectLst>
                <a:ea typeface="ＭＳ Ｐゴシック" charset="0"/>
                <a:cs typeface="ＭＳ Ｐゴシック" charset="0"/>
              </a:rPr>
              <a:t>strawberries</a:t>
            </a:r>
            <a:endParaRPr lang="en-US" sz="3600" b="1" dirty="0">
              <a:effectLst>
                <a:glow rad="190500">
                  <a:schemeClr val="tx1"/>
                </a:glow>
              </a:effectLst>
              <a:ea typeface="ＭＳ Ｐゴシック" charset="0"/>
              <a:cs typeface="ＭＳ Ｐゴシック" charset="0"/>
            </a:endParaRPr>
          </a:p>
          <a:p>
            <a:pPr marL="0" lvl="4" algn="l">
              <a:defRPr/>
            </a:pPr>
            <a:r>
              <a:rPr lang="en-US" sz="3600" b="1" dirty="0">
                <a:effectLst>
                  <a:glow rad="190500">
                    <a:schemeClr val="tx1"/>
                  </a:glow>
                </a:effectLst>
                <a:ea typeface="ＭＳ Ｐゴシック" charset="0"/>
                <a:cs typeface="ＭＳ Ｐゴシック" charset="0"/>
              </a:rPr>
              <a:t>84% </a:t>
            </a:r>
            <a:r>
              <a:rPr lang="en-US" sz="3600" b="1" dirty="0" smtClean="0">
                <a:effectLst>
                  <a:glow rad="190500">
                    <a:schemeClr val="tx1"/>
                  </a:glow>
                </a:effectLst>
                <a:ea typeface="ＭＳ Ｐゴシック" charset="0"/>
                <a:cs typeface="ＭＳ Ｐゴシック" charset="0"/>
              </a:rPr>
              <a:t>peaches </a:t>
            </a:r>
            <a:endParaRPr lang="en-US" sz="3600" b="1" dirty="0">
              <a:effectLst>
                <a:glow rad="190500">
                  <a:schemeClr val="tx1"/>
                </a:glow>
              </a:effectLst>
              <a:ea typeface="ＭＳ Ｐゴシック" charset="0"/>
              <a:cs typeface="ＭＳ Ｐゴシック" charset="0"/>
            </a:endParaRPr>
          </a:p>
          <a:p>
            <a:pPr marL="0" lvl="4" algn="l">
              <a:defRPr/>
            </a:pPr>
            <a:endParaRPr lang="en-US" sz="3600" dirty="0">
              <a:effectLst>
                <a:glow rad="190500">
                  <a:schemeClr val="tx1"/>
                </a:glow>
              </a:effectLst>
              <a:latin typeface="Times New Roman" charset="0"/>
              <a:ea typeface="ＭＳ Ｐゴシック" charset="0"/>
              <a:cs typeface="ＭＳ Ｐゴシック" charset="0"/>
            </a:endParaRPr>
          </a:p>
        </p:txBody>
      </p:sp>
      <p:sp>
        <p:nvSpPr>
          <p:cNvPr id="6" name="Rectangle 1026"/>
          <p:cNvSpPr txBox="1">
            <a:spLocks noChangeArrowheads="1"/>
          </p:cNvSpPr>
          <p:nvPr/>
        </p:nvSpPr>
        <p:spPr bwMode="auto">
          <a:xfrm>
            <a:off x="4430393" y="3217957"/>
            <a:ext cx="4792245" cy="36400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lvl="4" algn="l">
              <a:defRPr/>
            </a:pPr>
            <a:r>
              <a:rPr lang="en-US" sz="3600" b="1" dirty="0" smtClean="0">
                <a:effectLst>
                  <a:glow rad="190500">
                    <a:schemeClr val="tx1"/>
                  </a:glow>
                </a:effectLst>
                <a:ea typeface="ＭＳ Ｐゴシック" charset="0"/>
                <a:cs typeface="ＭＳ Ｐゴシック" charset="0"/>
              </a:rPr>
              <a:t>97% plums</a:t>
            </a:r>
          </a:p>
          <a:p>
            <a:pPr marL="0" lvl="4" algn="l">
              <a:defRPr/>
            </a:pPr>
            <a:r>
              <a:rPr lang="en-US" sz="3600" b="1" dirty="0" smtClean="0">
                <a:effectLst>
                  <a:glow rad="190500">
                    <a:schemeClr val="tx1"/>
                  </a:glow>
                </a:effectLst>
                <a:ea typeface="ＭＳ Ｐゴシック" charset="0"/>
                <a:cs typeface="ＭＳ Ｐゴシック" charset="0"/>
              </a:rPr>
              <a:t>99% artichokes</a:t>
            </a:r>
          </a:p>
          <a:p>
            <a:pPr marL="0" lvl="4" algn="l">
              <a:defRPr/>
            </a:pPr>
            <a:r>
              <a:rPr lang="en-US" sz="3600" b="1" dirty="0" smtClean="0">
                <a:effectLst>
                  <a:glow rad="190500">
                    <a:schemeClr val="tx1"/>
                  </a:glow>
                </a:effectLst>
                <a:ea typeface="ＭＳ Ｐゴシック" charset="0"/>
                <a:cs typeface="ＭＳ Ｐゴシック" charset="0"/>
              </a:rPr>
              <a:t>67% carrots</a:t>
            </a:r>
          </a:p>
          <a:p>
            <a:pPr marL="0" lvl="4" algn="l">
              <a:defRPr/>
            </a:pPr>
            <a:r>
              <a:rPr lang="en-US" sz="3600" b="1" dirty="0" smtClean="0">
                <a:effectLst>
                  <a:glow rad="190500">
                    <a:schemeClr val="tx1"/>
                  </a:glow>
                </a:effectLst>
                <a:ea typeface="ＭＳ Ｐゴシック" charset="0"/>
                <a:cs typeface="ＭＳ Ｐゴシック" charset="0"/>
              </a:rPr>
              <a:t>50% bell peppers</a:t>
            </a:r>
          </a:p>
          <a:p>
            <a:pPr marL="0" lvl="4" algn="l">
              <a:defRPr/>
            </a:pPr>
            <a:r>
              <a:rPr lang="en-US" sz="3600" b="1" dirty="0" smtClean="0">
                <a:effectLst>
                  <a:glow rad="190500">
                    <a:schemeClr val="tx1"/>
                  </a:glow>
                </a:effectLst>
                <a:ea typeface="ＭＳ Ｐゴシック" charset="0"/>
                <a:cs typeface="ＭＳ Ｐゴシック" charset="0"/>
              </a:rPr>
              <a:t>94% broccoli  </a:t>
            </a:r>
          </a:p>
          <a:p>
            <a:pPr marL="0" lvl="4" algn="l">
              <a:defRPr/>
            </a:pPr>
            <a:endParaRPr lang="en-US" sz="3600" dirty="0">
              <a:effectLst>
                <a:glow rad="190500">
                  <a:schemeClr val="tx1"/>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09257771"/>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21409" cy="6858000"/>
          </a:xfrm>
          <a:prstGeom prst="rect">
            <a:avLst/>
          </a:prstGeom>
        </p:spPr>
      </p:pic>
      <p:sp>
        <p:nvSpPr>
          <p:cNvPr id="887810" name="Rectangle 1026"/>
          <p:cNvSpPr>
            <a:spLocks noGrp="1" noChangeArrowheads="1"/>
          </p:cNvSpPr>
          <p:nvPr>
            <p:ph type="ctrTitle"/>
          </p:nvPr>
        </p:nvSpPr>
        <p:spPr>
          <a:xfrm>
            <a:off x="0" y="-110066"/>
            <a:ext cx="4303889" cy="6841066"/>
          </a:xfrm>
          <a:effectLst/>
        </p:spPr>
        <p:txBody>
          <a:bodyPr/>
          <a:lstStyle/>
          <a:p>
            <a:pPr>
              <a:defRPr/>
            </a:pPr>
            <a:r>
              <a:rPr lang="en-US" sz="4800" b="1" dirty="0" smtClean="0">
                <a:solidFill>
                  <a:srgbClr val="000000"/>
                </a:solidFill>
                <a:effectLst>
                  <a:glow rad="139700">
                    <a:schemeClr val="bg1"/>
                  </a:glow>
                </a:effectLst>
                <a:latin typeface="Arial" charset="0"/>
                <a:ea typeface="ＭＳ Ｐゴシック" charset="0"/>
                <a:cs typeface="ＭＳ Ｐゴシック" charset="0"/>
              </a:rPr>
              <a:t>I.  God </a:t>
            </a:r>
            <a:r>
              <a:rPr lang="en-US" sz="4800" b="1" dirty="0">
                <a:solidFill>
                  <a:srgbClr val="000000"/>
                </a:solidFill>
                <a:effectLst>
                  <a:glow rad="139700">
                    <a:schemeClr val="bg1"/>
                  </a:glow>
                </a:effectLst>
                <a:latin typeface="Arial" charset="0"/>
                <a:ea typeface="ＭＳ Ｐゴシック" charset="0"/>
                <a:cs typeface="ＭＳ Ｐゴシック" charset="0"/>
              </a:rPr>
              <a:t>will answer his </a:t>
            </a:r>
            <a:r>
              <a:rPr lang="en-US" sz="4800" b="1" dirty="0" smtClean="0">
                <a:solidFill>
                  <a:srgbClr val="000000"/>
                </a:solidFill>
                <a:effectLst>
                  <a:glow rad="139700">
                    <a:schemeClr val="bg1"/>
                  </a:glow>
                </a:effectLst>
                <a:latin typeface="Arial" charset="0"/>
                <a:ea typeface="ＭＳ Ｐゴシック" charset="0"/>
                <a:cs typeface="ＭＳ Ｐゴシック" charset="0"/>
              </a:rPr>
              <a:t>people</a:t>
            </a:r>
            <a:r>
              <a:rPr lang="fr-FR" sz="4800" b="1" dirty="0" smtClean="0">
                <a:solidFill>
                  <a:srgbClr val="000000"/>
                </a:solidFill>
                <a:effectLst>
                  <a:glow rad="139700">
                    <a:schemeClr val="bg1"/>
                  </a:glow>
                </a:effectLst>
                <a:latin typeface="Arial" charset="0"/>
                <a:ea typeface="ＭＳ Ｐゴシック" charset="0"/>
                <a:cs typeface="ＭＳ Ｐゴシック" charset="0"/>
              </a:rPr>
              <a:t>'</a:t>
            </a:r>
            <a:r>
              <a:rPr lang="en-US" sz="4800" b="1" dirty="0" smtClean="0">
                <a:solidFill>
                  <a:srgbClr val="000000"/>
                </a:solidFill>
                <a:effectLst>
                  <a:glow rad="139700">
                    <a:schemeClr val="bg1"/>
                  </a:glow>
                </a:effectLst>
                <a:latin typeface="Arial" charset="0"/>
                <a:ea typeface="ＭＳ Ｐゴシック" charset="0"/>
                <a:cs typeface="ＭＳ Ｐゴシック" charset="0"/>
              </a:rPr>
              <a:t>s </a:t>
            </a:r>
            <a:r>
              <a:rPr lang="en-US" sz="4800" b="1" dirty="0">
                <a:solidFill>
                  <a:srgbClr val="000000"/>
                </a:solidFill>
                <a:effectLst>
                  <a:glow rad="139700">
                    <a:schemeClr val="bg1"/>
                  </a:glow>
                </a:effectLst>
                <a:latin typeface="Arial" charset="0"/>
                <a:ea typeface="ＭＳ Ｐゴシック" charset="0"/>
                <a:cs typeface="ＭＳ Ｐゴシック" charset="0"/>
              </a:rPr>
              <a:t>prayers for </a:t>
            </a:r>
            <a:r>
              <a:rPr lang="en-US" sz="4800" b="1" dirty="0">
                <a:solidFill>
                  <a:srgbClr val="800000"/>
                </a:solidFill>
                <a:effectLst>
                  <a:glow rad="139700">
                    <a:schemeClr val="bg1"/>
                  </a:glow>
                </a:effectLst>
                <a:latin typeface="Arial" charset="0"/>
                <a:ea typeface="ＭＳ Ｐゴシック" charset="0"/>
                <a:cs typeface="ＭＳ Ｐゴシック" charset="0"/>
              </a:rPr>
              <a:t>vindication</a:t>
            </a:r>
            <a:r>
              <a:rPr lang="en-US" sz="4800" b="1" dirty="0">
                <a:solidFill>
                  <a:srgbClr val="000000"/>
                </a:solidFill>
                <a:effectLst>
                  <a:glow rad="139700">
                    <a:schemeClr val="bg1"/>
                  </a:glow>
                </a:effectLst>
                <a:latin typeface="Arial" charset="0"/>
                <a:ea typeface="ＭＳ Ｐゴシック" charset="0"/>
                <a:cs typeface="ＭＳ Ｐゴシック" charset="0"/>
              </a:rPr>
              <a:t> </a:t>
            </a:r>
            <a:r>
              <a:rPr lang="en-US" sz="4800" b="1" dirty="0" smtClean="0">
                <a:solidFill>
                  <a:srgbClr val="000000"/>
                </a:solidFill>
                <a:effectLst>
                  <a:glow rad="139700">
                    <a:schemeClr val="bg1"/>
                  </a:glow>
                </a:effectLst>
                <a:latin typeface="Arial" charset="0"/>
                <a:ea typeface="ＭＳ Ｐゴシック" charset="0"/>
                <a:cs typeface="ＭＳ Ｐゴシック" charset="0"/>
              </a:rPr>
              <a:t>(</a:t>
            </a:r>
            <a:r>
              <a:rPr lang="en-US" sz="4800" b="1" dirty="0">
                <a:solidFill>
                  <a:srgbClr val="000000"/>
                </a:solidFill>
                <a:effectLst>
                  <a:glow rad="139700">
                    <a:schemeClr val="bg1"/>
                  </a:glow>
                </a:effectLst>
                <a:latin typeface="Arial" charset="0"/>
                <a:ea typeface="ＭＳ Ｐゴシック" charset="0"/>
                <a:cs typeface="ＭＳ Ｐゴシック" charset="0"/>
              </a:rPr>
              <a:t>Rev. 8</a:t>
            </a:r>
            <a:r>
              <a:rPr lang="en-US" sz="4800" b="1" dirty="0" smtClean="0">
                <a:solidFill>
                  <a:srgbClr val="000000"/>
                </a:solidFill>
                <a:effectLst>
                  <a:glow rad="139700">
                    <a:schemeClr val="bg1"/>
                  </a:glow>
                </a:effectLst>
                <a:latin typeface="Arial" charset="0"/>
                <a:ea typeface="ＭＳ Ｐゴシック" charset="0"/>
                <a:cs typeface="ＭＳ Ｐゴシック" charset="0"/>
              </a:rPr>
              <a:t>:1-5</a:t>
            </a:r>
            <a:r>
              <a:rPr lang="en-US" sz="4800" b="1" dirty="0">
                <a:solidFill>
                  <a:srgbClr val="000000"/>
                </a:solidFill>
                <a:effectLst>
                  <a:glow rad="139700">
                    <a:schemeClr val="bg1"/>
                  </a:glow>
                </a:effectLst>
                <a:latin typeface="Arial" charset="0"/>
                <a:ea typeface="ＭＳ Ｐゴシック" charset="0"/>
                <a:cs typeface="ＭＳ Ｐゴシック" charset="0"/>
              </a:rPr>
              <a:t>)</a:t>
            </a:r>
            <a:endParaRPr lang="en-US" sz="4800" dirty="0">
              <a:solidFill>
                <a:srgbClr val="000000"/>
              </a:solidFill>
              <a:effectLst>
                <a:glow rad="139700">
                  <a:schemeClr val="bg1"/>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83316146"/>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descr="14 Trumpet Judgment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36525"/>
            <a:ext cx="9144000" cy="672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6" name="Rectangle 2"/>
          <p:cNvSpPr>
            <a:spLocks noGrp="1" noChangeArrowheads="1"/>
          </p:cNvSpPr>
          <p:nvPr>
            <p:ph type="title"/>
          </p:nvPr>
        </p:nvSpPr>
        <p:spPr>
          <a:xfrm>
            <a:off x="254000" y="126999"/>
            <a:ext cx="8890000" cy="1143000"/>
          </a:xfrm>
          <a:effectLst/>
          <a:extLst/>
        </p:spPr>
        <p:txBody>
          <a:bodyPr/>
          <a:lstStyle/>
          <a:p>
            <a:pPr marL="776288" indent="-776288" algn="l" eaLnBrk="1" hangingPunct="1">
              <a:defRPr/>
            </a:pPr>
            <a:r>
              <a:rPr lang="en-US" b="1" dirty="0" smtClean="0">
                <a:effectLst>
                  <a:glow rad="203200">
                    <a:schemeClr val="tx1"/>
                  </a:glow>
                </a:effectLst>
                <a:latin typeface="Arial" charset="0"/>
                <a:ea typeface="ＭＳ Ｐゴシック" charset="0"/>
              </a:rPr>
              <a:t>II.	Seven </a:t>
            </a:r>
            <a:r>
              <a:rPr lang="en-US" b="1" dirty="0">
                <a:effectLst>
                  <a:glow rad="203200">
                    <a:schemeClr val="tx1"/>
                  </a:glow>
                </a:effectLst>
                <a:latin typeface="Arial" charset="0"/>
                <a:ea typeface="ＭＳ Ｐゴシック" charset="0"/>
              </a:rPr>
              <a:t>trumpet blasts will judge </a:t>
            </a:r>
            <a:r>
              <a:rPr lang="en-US" b="1" dirty="0">
                <a:solidFill>
                  <a:srgbClr val="FFFF00"/>
                </a:solidFill>
                <a:effectLst>
                  <a:glow rad="203200">
                    <a:schemeClr val="tx1"/>
                  </a:glow>
                </a:effectLst>
                <a:latin typeface="Arial" charset="0"/>
                <a:ea typeface="ＭＳ Ｐゴシック" charset="0"/>
              </a:rPr>
              <a:t>unbelievers </a:t>
            </a:r>
            <a:r>
              <a:rPr lang="en-US" b="1" dirty="0">
                <a:effectLst>
                  <a:glow rad="203200">
                    <a:schemeClr val="tx1"/>
                  </a:glow>
                </a:effectLst>
                <a:latin typeface="Arial" charset="0"/>
                <a:ea typeface="ＭＳ Ｐゴシック" charset="0"/>
              </a:rPr>
              <a:t>(8:6–9:</a:t>
            </a:r>
            <a:r>
              <a:rPr lang="en-US" b="1" dirty="0" smtClean="0">
                <a:effectLst>
                  <a:glow rad="203200">
                    <a:schemeClr val="tx1"/>
                  </a:glow>
                </a:effectLst>
                <a:latin typeface="Arial" charset="0"/>
                <a:ea typeface="ＭＳ Ｐゴシック" charset="0"/>
              </a:rPr>
              <a:t>21).</a:t>
            </a:r>
            <a:endParaRPr lang="en-US" sz="3600" b="1" dirty="0">
              <a:effectLst>
                <a:glow rad="203200">
                  <a:schemeClr val="tx1"/>
                </a:glow>
              </a:effectLst>
              <a:latin typeface="Arial" charset="0"/>
              <a:ea typeface="ＭＳ Ｐゴシック" charset="0"/>
            </a:endParaRPr>
          </a:p>
        </p:txBody>
      </p:sp>
      <p:sp>
        <p:nvSpPr>
          <p:cNvPr id="4" name="Rectangle 2"/>
          <p:cNvSpPr txBox="1">
            <a:spLocks noChangeArrowheads="1"/>
          </p:cNvSpPr>
          <p:nvPr/>
        </p:nvSpPr>
        <p:spPr bwMode="auto">
          <a:xfrm>
            <a:off x="-36513" y="6381750"/>
            <a:ext cx="291623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100" b="1" dirty="0" smtClean="0">
                <a:solidFill>
                  <a:srgbClr val="FF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endParaRPr lang="en-US" sz="1100" b="1" dirty="0">
              <a:solidFill>
                <a:srgbClr val="FF000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59279061"/>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7532"/>
            <a:ext cx="5334001" cy="3810000"/>
          </a:xfrm>
          <a:prstGeom prst="rect">
            <a:avLst/>
          </a:prstGeom>
        </p:spPr>
      </p:pic>
      <p:sp>
        <p:nvSpPr>
          <p:cNvPr id="887810" name="Rectangle 1026"/>
          <p:cNvSpPr>
            <a:spLocks noGrp="1" noChangeArrowheads="1"/>
          </p:cNvSpPr>
          <p:nvPr>
            <p:ph type="ctrTitle"/>
          </p:nvPr>
        </p:nvSpPr>
        <p:spPr>
          <a:xfrm>
            <a:off x="4206571" y="859195"/>
            <a:ext cx="4937429" cy="1574501"/>
          </a:xfrm>
          <a:effectLst/>
        </p:spPr>
        <p:txBody>
          <a:bodyPr/>
          <a:lstStyle/>
          <a:p>
            <a:pPr>
              <a:defRPr/>
            </a:pPr>
            <a:r>
              <a:rPr lang="en-US" sz="5400" b="1" dirty="0" smtClean="0">
                <a:effectLst>
                  <a:glow rad="190500">
                    <a:schemeClr val="tx1"/>
                  </a:glow>
                </a:effectLst>
                <a:latin typeface="Arial" charset="0"/>
                <a:ea typeface="ＭＳ Ｐゴシック" charset="0"/>
                <a:cs typeface="ＭＳ Ｐゴシック" charset="0"/>
              </a:rPr>
              <a:t>What should we do?</a:t>
            </a:r>
            <a:endParaRPr lang="en-US" sz="5400" dirty="0">
              <a:effectLst>
                <a:glow rad="190500">
                  <a:schemeClr val="tx1"/>
                </a:glow>
              </a:effectLst>
              <a:latin typeface="Times New Roman" charset="0"/>
              <a:ea typeface="ＭＳ Ｐゴシック" charset="0"/>
              <a:cs typeface="ＭＳ Ｐゴシック" charset="0"/>
            </a:endParaRPr>
          </a:p>
        </p:txBody>
      </p:sp>
      <p:sp>
        <p:nvSpPr>
          <p:cNvPr id="4" name="Rectangle 1026"/>
          <p:cNvSpPr txBox="1">
            <a:spLocks noChangeArrowheads="1"/>
          </p:cNvSpPr>
          <p:nvPr/>
        </p:nvSpPr>
        <p:spPr bwMode="auto">
          <a:xfrm>
            <a:off x="-36513" y="3471332"/>
            <a:ext cx="9157920" cy="3386667"/>
          </a:xfrm>
          <a:prstGeom prst="rect">
            <a:avLst/>
          </a:prstGeom>
          <a:no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352425" indent="-352425" defTabSz="914400" eaLnBrk="0" fontAlgn="base" hangingPunct="0">
              <a:spcBef>
                <a:spcPct val="0"/>
              </a:spcBef>
              <a:spcAft>
                <a:spcPct val="0"/>
              </a:spcAft>
              <a:buFont typeface="Arial"/>
              <a:buChar char="•"/>
              <a:defRPr/>
            </a:pPr>
            <a:r>
              <a:rPr lang="en-US" altLang="ja-JP" sz="3200" b="1" dirty="0">
                <a:solidFill>
                  <a:srgbClr val="FFFFFF"/>
                </a:solidFill>
                <a:effectLst>
                  <a:glow rad="190500">
                    <a:schemeClr val="tx1"/>
                  </a:glow>
                </a:effectLst>
                <a:latin typeface="Arial"/>
                <a:cs typeface="Arial"/>
              </a:rPr>
              <a:t>Will you let God be God in the earth as a whole—to answer </a:t>
            </a:r>
            <a:r>
              <a:rPr lang="en-US" altLang="ja-JP" sz="3200" b="1" dirty="0" smtClean="0">
                <a:solidFill>
                  <a:srgbClr val="FFFFFF"/>
                </a:solidFill>
                <a:effectLst>
                  <a:glow rad="190500">
                    <a:schemeClr val="tx1"/>
                  </a:glow>
                </a:effectLst>
                <a:latin typeface="Arial"/>
                <a:cs typeface="Arial"/>
              </a:rPr>
              <a:t>your prayers?</a:t>
            </a:r>
          </a:p>
          <a:p>
            <a:pPr marL="352425" indent="-352425" defTabSz="914400" eaLnBrk="0" fontAlgn="base" hangingPunct="0">
              <a:spcBef>
                <a:spcPct val="0"/>
              </a:spcBef>
              <a:spcAft>
                <a:spcPct val="0"/>
              </a:spcAft>
              <a:buFont typeface="Arial"/>
              <a:buChar char="•"/>
              <a:defRPr/>
            </a:pPr>
            <a:endParaRPr lang="en-US" altLang="ja-JP" sz="3200" b="1" dirty="0">
              <a:solidFill>
                <a:srgbClr val="FFFFFF"/>
              </a:solidFill>
              <a:effectLst>
                <a:glow rad="190500">
                  <a:schemeClr val="tx1"/>
                </a:glow>
              </a:effectLst>
              <a:latin typeface="Arial"/>
              <a:cs typeface="Arial"/>
            </a:endParaRPr>
          </a:p>
          <a:p>
            <a:pPr marL="352425" indent="-352425" defTabSz="914400" eaLnBrk="0" fontAlgn="base" hangingPunct="0">
              <a:spcBef>
                <a:spcPct val="0"/>
              </a:spcBef>
              <a:spcAft>
                <a:spcPct val="0"/>
              </a:spcAft>
              <a:buFont typeface="Arial"/>
              <a:buChar char="•"/>
              <a:defRPr/>
            </a:pPr>
            <a:r>
              <a:rPr lang="en-US" altLang="ja-JP" sz="3200" b="1" dirty="0">
                <a:solidFill>
                  <a:srgbClr val="FFFFFF"/>
                </a:solidFill>
                <a:effectLst>
                  <a:glow rad="190500">
                    <a:schemeClr val="tx1"/>
                  </a:glow>
                </a:effectLst>
                <a:latin typeface="Arial"/>
                <a:cs typeface="Arial"/>
              </a:rPr>
              <a:t>Will you let God be God in your personal life—to </a:t>
            </a:r>
            <a:r>
              <a:rPr lang="en-US" altLang="ja-JP" sz="3200" b="1" dirty="0" smtClean="0">
                <a:solidFill>
                  <a:srgbClr val="FFFFFF"/>
                </a:solidFill>
                <a:effectLst>
                  <a:glow rad="190500">
                    <a:schemeClr val="tx1"/>
                  </a:glow>
                </a:effectLst>
                <a:latin typeface="Arial"/>
                <a:cs typeface="Arial"/>
              </a:rPr>
              <a:t>let things get difficult </a:t>
            </a:r>
            <a:r>
              <a:rPr lang="en-US" altLang="ja-JP" sz="3200" b="1" dirty="0">
                <a:solidFill>
                  <a:srgbClr val="FFFFFF"/>
                </a:solidFill>
                <a:effectLst>
                  <a:glow rad="190500">
                    <a:schemeClr val="tx1"/>
                  </a:glow>
                </a:effectLst>
                <a:latin typeface="Arial"/>
                <a:cs typeface="Arial"/>
              </a:rPr>
              <a:t>to get your attention?</a:t>
            </a:r>
          </a:p>
        </p:txBody>
      </p:sp>
    </p:spTree>
    <p:extLst>
      <p:ext uri="{BB962C8B-B14F-4D97-AF65-F5344CB8AC3E}">
        <p14:creationId xmlns:p14="http://schemas.microsoft.com/office/powerpoint/2010/main" val="2317417544"/>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083429"/>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284" y="-1"/>
            <a:ext cx="9113716" cy="6008005"/>
          </a:xfrm>
          <a:prstGeom prst="rect">
            <a:avLst/>
          </a:prstGeom>
        </p:spPr>
      </p:pic>
      <p:sp>
        <p:nvSpPr>
          <p:cNvPr id="2" name="Title 1"/>
          <p:cNvSpPr>
            <a:spLocks noGrp="1"/>
          </p:cNvSpPr>
          <p:nvPr>
            <p:ph type="title"/>
          </p:nvPr>
        </p:nvSpPr>
        <p:spPr>
          <a:xfrm>
            <a:off x="30284" y="5077676"/>
            <a:ext cx="9138965" cy="1457718"/>
          </a:xfrm>
          <a:noFill/>
          <a:ln>
            <a:noFill/>
          </a:ln>
        </p:spPr>
        <p:txBody>
          <a:bodyPr vert="horz" wrap="square" lIns="91440" tIns="45720" rIns="91440" bIns="45720" numCol="1" anchor="ctr" anchorCtr="0" compatLnSpc="1">
            <a:prstTxWarp prst="textNoShape">
              <a:avLst/>
            </a:prstTxWarp>
          </a:bodyPr>
          <a:lstStyle/>
          <a:p>
            <a:r>
              <a:rPr lang="en-US" sz="9600" b="1" dirty="0" smtClean="0">
                <a:effectLst>
                  <a:glow rad="165100">
                    <a:schemeClr val="tx1"/>
                  </a:glow>
                </a:effectLst>
                <a:latin typeface="Arial" charset="0"/>
                <a:cs typeface="+mj-cs"/>
              </a:rPr>
              <a:t>Jesus Wins!</a:t>
            </a:r>
            <a:endParaRPr lang="en-US" sz="9600" b="1" dirty="0">
              <a:effectLst>
                <a:glow rad="165100">
                  <a:schemeClr val="tx1"/>
                </a:glow>
              </a:effectLst>
              <a:latin typeface="Arial" charset="0"/>
              <a:cs typeface="+mj-cs"/>
            </a:endParaRP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en-US" sz="3600" b="1" i="1" dirty="0" smtClean="0">
                <a:effectLst>
                  <a:glow rad="165100">
                    <a:srgbClr val="000000"/>
                  </a:glow>
                </a:effectLst>
                <a:latin typeface="Arial" charset="0"/>
                <a:cs typeface="Geneva"/>
              </a:rPr>
              <a:t>Series on Revelation</a:t>
            </a:r>
            <a:endParaRPr lang="en-US" sz="3600" b="1" i="1" dirty="0">
              <a:effectLst>
                <a:glow rad="165100">
                  <a:srgbClr val="000000"/>
                </a:glow>
              </a:effectLst>
              <a:latin typeface="Arial" charset="0"/>
              <a:cs typeface="Geneva"/>
            </a:endParaRPr>
          </a:p>
        </p:txBody>
      </p:sp>
    </p:spTree>
    <p:extLst>
      <p:ext uri="{BB962C8B-B14F-4D97-AF65-F5344CB8AC3E}">
        <p14:creationId xmlns:p14="http://schemas.microsoft.com/office/powerpoint/2010/main" val="2991128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smtClean="0">
                <a:solidFill>
                  <a:srgbClr val="FFFFFF"/>
                </a:solidFill>
                <a:latin typeface="Arial" charset="0"/>
                <a:ea typeface="ＭＳ Ｐゴシック" charset="0"/>
              </a:rPr>
              <a:t>NT Preaching link </a:t>
            </a:r>
            <a:r>
              <a:rPr lang="en-US" sz="2800" b="1" dirty="0">
                <a:solidFill>
                  <a:srgbClr val="FFFFFF"/>
                </a:solidFill>
                <a:latin typeface="Arial" charset="0"/>
                <a:ea typeface="ＭＳ Ｐゴシック" charset="0"/>
              </a:rPr>
              <a:t>at </a:t>
            </a:r>
            <a:r>
              <a:rPr lang="en-US" sz="2800" b="1" dirty="0" smtClean="0">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a:t>
            </a:r>
            <a:r>
              <a:rPr lang="en-US" sz="3200" b="1" dirty="0" smtClean="0">
                <a:solidFill>
                  <a:srgbClr val="FFFFFF"/>
                </a:solidFill>
                <a:latin typeface="Arial" charset="0"/>
                <a:cs typeface="Arial" charset="0"/>
              </a:rPr>
              <a:t>presentation and script </a:t>
            </a:r>
            <a:r>
              <a:rPr lang="en-US" sz="3200" b="1" dirty="0">
                <a:solidFill>
                  <a:srgbClr val="FFFFFF"/>
                </a:solidFill>
                <a:latin typeface="Arial" charset="0"/>
                <a:cs typeface="Arial" charset="0"/>
              </a:rPr>
              <a:t>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9298939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Office Theme">
  <a:themeElements>
    <a:clrScheme name="">
      <a:dk1>
        <a:srgbClr val="000000"/>
      </a:dk1>
      <a:lt1>
        <a:srgbClr val="FFFFFF"/>
      </a:lt1>
      <a:dk2>
        <a:srgbClr val="A7A7A7"/>
      </a:dk2>
      <a:lt2>
        <a:srgbClr val="535353"/>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rgbClr val="4F81BD"/>
          </a:solidFill>
          <a:prstDash val="solid"/>
          <a:round/>
          <a:headEnd type="none" w="med" len="med"/>
          <a:tailEnd type="none" w="med" len="med"/>
        </a:ln>
        <a:effectLst>
          <a:outerShdw blurRad="38100" dist="23000" dir="5400000" algn="ctr" rotWithShape="0">
            <a:srgbClr val="000000">
              <a:alpha val="34999"/>
            </a:srgbClr>
          </a:outerShdw>
        </a:effectLst>
      </a:spPr>
      <a:bodyPr vert="horz" wrap="square" lIns="45719" tIns="45719" rIns="45719" bIns="45719" numCol="1" anchor="ctr" anchorCtr="0" compatLnSpc="1">
        <a:prstTxWarp prst="textNoShape">
          <a:avLst/>
        </a:prstTxWarp>
      </a:bodyPr>
      <a:lstStyle>
        <a:defPPr marL="457200" marR="0" indent="0" algn="l" defTabSz="457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Trebuchet MS" charset="0"/>
            <a:ea typeface="ＭＳ Ｐゴシック" charset="0"/>
            <a:cs typeface="Trebuchet MS" charset="0"/>
            <a:sym typeface="Trebuchet MS" charset="0"/>
          </a:defRPr>
        </a:defPPr>
      </a:lstStyle>
    </a:spDef>
    <a:lnDef>
      <a:spPr bwMode="auto">
        <a:xfrm>
          <a:off x="0" y="0"/>
          <a:ext cx="1" cy="1"/>
        </a:xfrm>
        <a:custGeom>
          <a:avLst/>
          <a:gdLst/>
          <a:ahLst/>
          <a:cxnLst/>
          <a:rect l="0" t="0" r="0" b="0"/>
          <a:pathLst/>
        </a:custGeom>
        <a:solidFill>
          <a:srgbClr val="FFFFFF"/>
        </a:solidFill>
        <a:ln w="25400" cap="flat" cmpd="sng" algn="ctr">
          <a:solidFill>
            <a:srgbClr val="4F81BD"/>
          </a:solidFill>
          <a:prstDash val="solid"/>
          <a:round/>
          <a:headEnd type="none" w="med" len="med"/>
          <a:tailEnd type="none" w="med" len="med"/>
        </a:ln>
        <a:effectLst>
          <a:outerShdw blurRad="38100" dist="23000" dir="5400000" algn="ctr" rotWithShape="0">
            <a:srgbClr val="000000">
              <a:alpha val="34999"/>
            </a:srgbClr>
          </a:outerShdw>
        </a:effectLst>
      </a:spPr>
      <a:bodyPr vert="horz" wrap="square" lIns="45719" tIns="45719" rIns="45719" bIns="45719" numCol="1" anchor="ctr" anchorCtr="0" compatLnSpc="1">
        <a:prstTxWarp prst="textNoShape">
          <a:avLst/>
        </a:prstTxWarp>
      </a:bodyPr>
      <a:lstStyle>
        <a:defPPr marL="457200" marR="0" indent="0" algn="l" defTabSz="457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Trebuchet MS" charset="0"/>
            <a:ea typeface="ＭＳ Ｐゴシック" charset="0"/>
            <a:cs typeface="Trebuchet MS" charset="0"/>
            <a:sym typeface="Trebuchet MS" charset="0"/>
          </a:defRPr>
        </a:defPPr>
      </a:lstStyle>
    </a:lnDef>
  </a:objectDefaults>
  <a:extraClrSchemeLst/>
</a:theme>
</file>

<file path=ppt/theme/theme11.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ANGLES">
  <a:themeElements>
    <a:clrScheme name="ANGLES 1">
      <a:dk1>
        <a:srgbClr val="F8F8F8"/>
      </a:dk1>
      <a:lt1>
        <a:srgbClr val="FFFFFF"/>
      </a:lt1>
      <a:dk2>
        <a:srgbClr val="000000"/>
      </a:dk2>
      <a:lt2>
        <a:srgbClr val="000000"/>
      </a:lt2>
      <a:accent1>
        <a:srgbClr val="FF0000"/>
      </a:accent1>
      <a:accent2>
        <a:srgbClr val="3333FF"/>
      </a:accent2>
      <a:accent3>
        <a:srgbClr val="AAAAAA"/>
      </a:accent3>
      <a:accent4>
        <a:srgbClr val="DADADA"/>
      </a:accent4>
      <a:accent5>
        <a:srgbClr val="FFAAAA"/>
      </a:accent5>
      <a:accent6>
        <a:srgbClr val="2D2DE7"/>
      </a:accent6>
      <a:hlink>
        <a:srgbClr val="008000"/>
      </a:hlink>
      <a:folHlink>
        <a:srgbClr val="808080"/>
      </a:folHlink>
    </a:clrScheme>
    <a:fontScheme name="ANGLE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ANGLES 1">
        <a:dk1>
          <a:srgbClr val="F8F8F8"/>
        </a:dk1>
        <a:lt1>
          <a:srgbClr val="FFFFFF"/>
        </a:lt1>
        <a:dk2>
          <a:srgbClr val="000000"/>
        </a:dk2>
        <a:lt2>
          <a:srgbClr val="000000"/>
        </a:lt2>
        <a:accent1>
          <a:srgbClr val="FF0000"/>
        </a:accent1>
        <a:accent2>
          <a:srgbClr val="3333FF"/>
        </a:accent2>
        <a:accent3>
          <a:srgbClr val="AAAAAA"/>
        </a:accent3>
        <a:accent4>
          <a:srgbClr val="DADADA"/>
        </a:accent4>
        <a:accent5>
          <a:srgbClr val="FFAAAA"/>
        </a:accent5>
        <a:accent6>
          <a:srgbClr val="2D2DE7"/>
        </a:accent6>
        <a:hlink>
          <a:srgbClr val="008000"/>
        </a:hlink>
        <a:folHlink>
          <a:srgbClr val="808080"/>
        </a:folHlink>
      </a:clrScheme>
      <a:clrMap bg1="dk2" tx1="lt1" bg2="dk1" tx2="lt2" accent1="accent1" accent2="accent2" accent3="accent3" accent4="accent4" accent5="accent5" accent6="accent6" hlink="hlink" folHlink="folHlink"/>
    </a:extraClrScheme>
    <a:extraClrScheme>
      <a:clrScheme name="ANGLES 2">
        <a:dk1>
          <a:srgbClr val="360036"/>
        </a:dk1>
        <a:lt1>
          <a:srgbClr val="FFFFFF"/>
        </a:lt1>
        <a:dk2>
          <a:srgbClr val="FFFFCC"/>
        </a:dk2>
        <a:lt2>
          <a:srgbClr val="666633"/>
        </a:lt2>
        <a:accent1>
          <a:srgbClr val="996600"/>
        </a:accent1>
        <a:accent2>
          <a:srgbClr val="CCCC00"/>
        </a:accent2>
        <a:accent3>
          <a:srgbClr val="FFFFFF"/>
        </a:accent3>
        <a:accent4>
          <a:srgbClr val="2D002D"/>
        </a:accent4>
        <a:accent5>
          <a:srgbClr val="CAB8AA"/>
        </a:accent5>
        <a:accent6>
          <a:srgbClr val="B9B900"/>
        </a:accent6>
        <a:hlink>
          <a:srgbClr val="99CC00"/>
        </a:hlink>
        <a:folHlink>
          <a:srgbClr val="996633"/>
        </a:folHlink>
      </a:clrScheme>
      <a:clrMap bg1="lt1" tx1="dk1" bg2="lt2" tx2="dk2" accent1="accent1" accent2="accent2" accent3="accent3" accent4="accent4" accent5="accent5" accent6="accent6" hlink="hlink" folHlink="folHlink"/>
    </a:extraClrScheme>
    <a:extraClrScheme>
      <a:clrScheme name="ANGLES 3">
        <a:dk1>
          <a:srgbClr val="000000"/>
        </a:dk1>
        <a:lt1>
          <a:srgbClr val="FFFFFF"/>
        </a:lt1>
        <a:dk2>
          <a:srgbClr val="FFFFFF"/>
        </a:dk2>
        <a:lt2>
          <a:srgbClr val="393939"/>
        </a:lt2>
        <a:accent1>
          <a:srgbClr val="B2B2B2"/>
        </a:accent1>
        <a:accent2>
          <a:srgbClr val="EAEAEA"/>
        </a:accent2>
        <a:accent3>
          <a:srgbClr val="FFFFFF"/>
        </a:accent3>
        <a:accent4>
          <a:srgbClr val="000000"/>
        </a:accent4>
        <a:accent5>
          <a:srgbClr val="D5D5D5"/>
        </a:accent5>
        <a:accent6>
          <a:srgbClr val="D4D4D4"/>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ANGLES 4">
        <a:dk1>
          <a:srgbClr val="360036"/>
        </a:dk1>
        <a:lt1>
          <a:srgbClr val="FFFFFF"/>
        </a:lt1>
        <a:dk2>
          <a:srgbClr val="FFFFCC"/>
        </a:dk2>
        <a:lt2>
          <a:srgbClr val="660066"/>
        </a:lt2>
        <a:accent1>
          <a:srgbClr val="C3A3C2"/>
        </a:accent1>
        <a:accent2>
          <a:srgbClr val="9999FF"/>
        </a:accent2>
        <a:accent3>
          <a:srgbClr val="FFFFFF"/>
        </a:accent3>
        <a:accent4>
          <a:srgbClr val="2D002D"/>
        </a:accent4>
        <a:accent5>
          <a:srgbClr val="DECEDD"/>
        </a:accent5>
        <a:accent6>
          <a:srgbClr val="8A8AE7"/>
        </a:accent6>
        <a:hlink>
          <a:srgbClr val="0099CC"/>
        </a:hlink>
        <a:folHlink>
          <a:srgbClr val="C99DAF"/>
        </a:folHlink>
      </a:clrScheme>
      <a:clrMap bg1="lt1" tx1="dk1" bg2="lt2" tx2="dk2" accent1="accent1" accent2="accent2" accent3="accent3" accent4="accent4" accent5="accent5" accent6="accent6" hlink="hlink" folHlink="folHlink"/>
    </a:extraClrScheme>
    <a:extraClrScheme>
      <a:clrScheme name="ANGLES 5">
        <a:dk1>
          <a:srgbClr val="000000"/>
        </a:dk1>
        <a:lt1>
          <a:srgbClr val="99CCFF"/>
        </a:lt1>
        <a:dk2>
          <a:srgbClr val="CCECFF"/>
        </a:dk2>
        <a:lt2>
          <a:srgbClr val="002244"/>
        </a:lt2>
        <a:accent1>
          <a:srgbClr val="336699"/>
        </a:accent1>
        <a:accent2>
          <a:srgbClr val="CC99FF"/>
        </a:accent2>
        <a:accent3>
          <a:srgbClr val="CAE2FF"/>
        </a:accent3>
        <a:accent4>
          <a:srgbClr val="000000"/>
        </a:accent4>
        <a:accent5>
          <a:srgbClr val="ADB8CA"/>
        </a:accent5>
        <a:accent6>
          <a:srgbClr val="B98AE7"/>
        </a:accent6>
        <a:hlink>
          <a:srgbClr val="33CCCC"/>
        </a:hlink>
        <a:folHlink>
          <a:srgbClr val="9999FF"/>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3751</TotalTime>
  <Words>3148</Words>
  <Application>Microsoft Macintosh PowerPoint</Application>
  <PresentationFormat>On-screen Show (4:3)</PresentationFormat>
  <Paragraphs>446</Paragraphs>
  <Slides>95</Slides>
  <Notes>83</Notes>
  <HiddenSlides>0</HiddenSlides>
  <MMClips>0</MMClips>
  <ScaleCrop>false</ScaleCrop>
  <HeadingPairs>
    <vt:vector size="4" baseType="variant">
      <vt:variant>
        <vt:lpstr>Theme</vt:lpstr>
      </vt:variant>
      <vt:variant>
        <vt:i4>14</vt:i4>
      </vt:variant>
      <vt:variant>
        <vt:lpstr>Slide Titles</vt:lpstr>
      </vt:variant>
      <vt:variant>
        <vt:i4>95</vt:i4>
      </vt:variant>
    </vt:vector>
  </HeadingPairs>
  <TitlesOfParts>
    <vt:vector size="109" baseType="lpstr">
      <vt:lpstr>19_Blank Presentation</vt:lpstr>
      <vt:lpstr>4_Office Theme</vt:lpstr>
      <vt:lpstr>Default Design</vt:lpstr>
      <vt:lpstr>7_Default Design</vt:lpstr>
      <vt:lpstr>33_Blank Presentation</vt:lpstr>
      <vt:lpstr>ANGLES</vt:lpstr>
      <vt:lpstr>7_Blank Presentation</vt:lpstr>
      <vt:lpstr>3_Crumple</vt:lpstr>
      <vt:lpstr>11_Blank Presentation</vt:lpstr>
      <vt:lpstr>2_Office Theme</vt:lpstr>
      <vt:lpstr>1_Default Design</vt:lpstr>
      <vt:lpstr>38_Blank Presentation</vt:lpstr>
      <vt:lpstr>4_Blank Presentation</vt:lpstr>
      <vt:lpstr>Blank Presentation</vt:lpstr>
      <vt:lpstr>Trumpets of Triumph</vt:lpstr>
      <vt:lpstr>We live in perilous times with many so-called "natural" disasters. </vt:lpstr>
      <vt:lpstr>California Agriculture</vt:lpstr>
      <vt:lpstr>California Drought</vt:lpstr>
      <vt:lpstr>California Drought</vt:lpstr>
      <vt:lpstr>California Drought</vt:lpstr>
      <vt:lpstr>California Drought</vt:lpstr>
      <vt:lpstr>California Drought</vt:lpstr>
      <vt:lpstr>California Crops:  % of the world's production</vt:lpstr>
      <vt:lpstr>California Ice Pack</vt:lpstr>
      <vt:lpstr>Storms &amp; Floods</vt:lpstr>
      <vt:lpstr>UK Storms &amp; Floods</vt:lpstr>
      <vt:lpstr>UK Snow</vt:lpstr>
      <vt:lpstr>UK Storms &amp; Floods</vt:lpstr>
      <vt:lpstr>USA Storms &amp; Floods</vt:lpstr>
      <vt:lpstr>USA Snow</vt:lpstr>
      <vt:lpstr>USA Storms &amp; Floods</vt:lpstr>
      <vt:lpstr>Colorado Fires</vt:lpstr>
      <vt:lpstr>Colorado Floods</vt:lpstr>
      <vt:lpstr>Geology</vt:lpstr>
      <vt:lpstr>Volcanoes</vt:lpstr>
      <vt:lpstr>Lavaboarding, anyone?</vt:lpstr>
      <vt:lpstr>Earth's core is as much as 1,000 degrees hotter than in previous experiments run only 20 years ago </vt:lpstr>
      <vt:lpstr>Earthquakes</vt:lpstr>
      <vt:lpstr>Earthquakes cause Tsunamis</vt:lpstr>
      <vt:lpstr>Earthquakes</vt:lpstr>
      <vt:lpstr>Wildlife Extinction</vt:lpstr>
      <vt:lpstr>Bees</vt:lpstr>
      <vt:lpstr>Rapid Decline of Animal Populations</vt:lpstr>
      <vt:lpstr>"Why us?"</vt:lpstr>
      <vt:lpstr>Fish are mysteriously dying</vt:lpstr>
      <vt:lpstr>Agricultural Famine</vt:lpstr>
      <vt:lpstr>Why so many calamities?</vt:lpstr>
      <vt:lpstr>Is God angry?</vt:lpstr>
      <vt:lpstr>"Unveiling"</vt:lpstr>
      <vt:lpstr>Revelation</vt:lpstr>
      <vt:lpstr>Real Rule Never Changes</vt:lpstr>
      <vt:lpstr>The Tribulation in Prophecy</vt:lpstr>
      <vt:lpstr>Purposes of the Tribulation</vt:lpstr>
      <vt:lpstr>Jesus is the source of all things existing today</vt:lpstr>
      <vt:lpstr>Jesus also sustains his creation</vt:lpstr>
      <vt:lpstr>Jesus also will judge the people he has created</vt:lpstr>
      <vt:lpstr>Purposes of the Tribulation</vt:lpstr>
      <vt:lpstr>Names  for the Tribulation</vt:lpstr>
      <vt:lpstr>The Seal Judgments</vt:lpstr>
      <vt:lpstr>Seals 1-4 in Revelation 6</vt:lpstr>
      <vt:lpstr>Seal #6 (6:12-17)</vt:lpstr>
      <vt:lpstr>144,000 Sealed (7:3)</vt:lpstr>
      <vt:lpstr>144,000 sealed (7:1-8)</vt:lpstr>
      <vt:lpstr>Christ balances..</vt:lpstr>
      <vt:lpstr>Why so many calamities?</vt:lpstr>
      <vt:lpstr>I.  God will answer his people's prayers for vindication (Rev. 8:1-5)</vt:lpstr>
      <vt:lpstr>PowerPoint Presentation</vt:lpstr>
      <vt:lpstr>The seventh seal (8:1-2)</vt:lpstr>
      <vt:lpstr>The Incense (Rev. 8:3-4)</vt:lpstr>
      <vt:lpstr>Casting Coals (Rev. 8:5)</vt:lpstr>
      <vt:lpstr>Seal #5: Martyrs Assured under the Altar (6:9-11)</vt:lpstr>
      <vt:lpstr>God, the righteous judge, must judge sin!</vt:lpstr>
      <vt:lpstr>I.  God will answer his people's prayers for vindication (Rev. 8:1-5)</vt:lpstr>
      <vt:lpstr>II. Seven trumpet blasts will judge unbelievers (8:6–9:21).</vt:lpstr>
      <vt:lpstr>Content of the Judgments</vt:lpstr>
      <vt:lpstr>Judgments of the 70th Week</vt:lpstr>
      <vt:lpstr>Trumpet #1 (8:7)</vt:lpstr>
      <vt:lpstr>Trumpet Judgments 2-4</vt:lpstr>
      <vt:lpstr>Trumpet Judgment 2</vt:lpstr>
      <vt:lpstr>Future Calamities</vt:lpstr>
      <vt:lpstr>Trumpet Judgment 2</vt:lpstr>
      <vt:lpstr>Trumpet Judgment 3</vt:lpstr>
      <vt:lpstr>Trumpet Judgment 4</vt:lpstr>
      <vt:lpstr>Introducing Two Woes/Terrors (8:13)</vt:lpstr>
      <vt:lpstr>The Great Star (Trumpet #5 = Woe #1)</vt:lpstr>
      <vt:lpstr>The Bottomless Pit (Trumpet #5 = Woe #1)</vt:lpstr>
      <vt:lpstr>Locusts (Trumpet #5 = Woe #1)</vt:lpstr>
      <vt:lpstr>Locusts (Trumpet #5 = Woe #1)</vt:lpstr>
      <vt:lpstr>Locusts (Trumpet #5 = Woe #1)</vt:lpstr>
      <vt:lpstr>Locusts (Trumpet #5 = Woe #1)</vt:lpstr>
      <vt:lpstr>Locusts (Trumpet #5 = Woe #1)</vt:lpstr>
      <vt:lpstr>Literal?</vt:lpstr>
      <vt:lpstr>Modern Attack Helicopters?</vt:lpstr>
      <vt:lpstr>The Locust Lord (Trumpet #5 = Woe #1)</vt:lpstr>
      <vt:lpstr>Trumpets #5-#6 (9:1-12)</vt:lpstr>
      <vt:lpstr>"The first terror is past, but look, two more terrors are coming!" (9:12 NLT).</vt:lpstr>
      <vt:lpstr>Euphrates Angels (Trumpet #6)</vt:lpstr>
      <vt:lpstr>Supernatural horse-and-rider creatures (Trumpet #6 = Woe #2)</vt:lpstr>
      <vt:lpstr>Lethal Heads</vt:lpstr>
      <vt:lpstr>Lethal Tails</vt:lpstr>
      <vt:lpstr>God seeks repentance!</vt:lpstr>
      <vt:lpstr>Why so many calamities?</vt:lpstr>
      <vt:lpstr>Main Idea</vt:lpstr>
      <vt:lpstr>I.  God will answer his people's prayers for vindication (Rev. 8:1-5)</vt:lpstr>
      <vt:lpstr>II. Seven trumpet blasts will judge unbelievers (8:6–9:21).</vt:lpstr>
      <vt:lpstr>What should we do?</vt:lpstr>
      <vt:lpstr>PowerPoint Presentation</vt:lpstr>
      <vt:lpstr>Jesus Wins!</vt:lpstr>
      <vt:lpstr>NT Preaching link at BibleStudyDownloads.org</vt:lpstr>
    </vt:vector>
  </TitlesOfParts>
  <Company>Singapore Bible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Real Rule Never Changes</dc:title>
  <dc:creator>Dr Rick Griffith</dc:creator>
  <cp:lastModifiedBy>Rick Griffith</cp:lastModifiedBy>
  <cp:revision>130</cp:revision>
  <dcterms:created xsi:type="dcterms:W3CDTF">2012-06-24T13:40:49Z</dcterms:created>
  <dcterms:modified xsi:type="dcterms:W3CDTF">2016-12-10T19:30:36Z</dcterms:modified>
</cp:coreProperties>
</file>